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notesSlides/notesSlide1.xml" ContentType="application/vnd.openxmlformats-officedocument.presentationml.notesSlide+xml"/>
  <Override PartName="/ppt/media/image33.jpeg" ContentType="image/jpeg"/>
  <Override PartName="/ppt/notesSlides/notesSlide2.xml" ContentType="application/vnd.openxmlformats-officedocument.presentationml.notesSlide+xml"/>
  <Override PartName="/ppt/media/image34.jpeg" ContentType="image/jpeg"/>
  <Override PartName="/ppt/charts/chart1.xml" ContentType="application/vnd.openxmlformats-officedocument.drawingml.chart+xml"/>
  <Override PartName="/ppt/charts/chart2.xml" ContentType="application/vnd.openxmlformats-officedocument.drawingml.chart+xml"/>
  <Override PartName="/ppt/notesSlides/notesSlide3.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4.xml" ContentType="application/vnd.openxmlformats-officedocument.presentationml.notesSlide+xml"/>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notesSlides/notesSlide5.xml" ContentType="application/vnd.openxmlformats-officedocument.presentationml.notesSlide+xml"/>
  <Override PartName="/ppt/media/image41.jpeg" ContentType="image/jpeg"/>
  <Override PartName="/ppt/media/image42.jpeg" ContentType="image/jpeg"/>
  <Override PartName="/ppt/media/image43.jpeg" ContentType="image/jpeg"/>
  <Override PartName="/ppt/media/image44.jpeg" ContentType="image/jpeg"/>
  <Override PartName="/ppt/media/image45.jpeg" ContentType="image/jpeg"/>
  <Override PartName="/ppt/media/image46.jpeg" ContentType="image/jpeg"/>
  <Override PartName="/ppt/media/image47.jpeg" ContentType="image/jpeg"/>
  <Override PartName="/ppt/media/image48.jpeg" ContentType="image/jpeg"/>
  <Override PartName="/ppt/media/image49.jpeg" ContentType="image/jpeg"/>
  <Override PartName="/ppt/media/image50.jpeg" ContentType="image/jpeg"/>
  <Override PartName="/ppt/media/image51.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Lst>
  <p:sldSz cx="13004800" cy="9753600"/>
  <p:notesSz cx="6858000" cy="9144000"/>
  <p:defaultTextStyle>
    <a:lvl1pPr algn="ctr" defTabSz="584200">
      <a:defRPr sz="3600">
        <a:latin typeface="+mn-lt"/>
        <a:ea typeface="+mn-ea"/>
        <a:cs typeface="+mn-cs"/>
        <a:sym typeface="Helvetica Light"/>
      </a:defRPr>
    </a:lvl1pPr>
    <a:lvl2pPr indent="342900" algn="ctr" defTabSz="584200">
      <a:defRPr sz="3600">
        <a:latin typeface="+mn-lt"/>
        <a:ea typeface="+mn-ea"/>
        <a:cs typeface="+mn-cs"/>
        <a:sym typeface="Helvetica Light"/>
      </a:defRPr>
    </a:lvl2pPr>
    <a:lvl3pPr indent="685800" algn="ctr" defTabSz="584200">
      <a:defRPr sz="3600">
        <a:latin typeface="+mn-lt"/>
        <a:ea typeface="+mn-ea"/>
        <a:cs typeface="+mn-cs"/>
        <a:sym typeface="Helvetica Light"/>
      </a:defRPr>
    </a:lvl3pPr>
    <a:lvl4pPr indent="1028700" algn="ctr" defTabSz="584200">
      <a:defRPr sz="3600">
        <a:latin typeface="+mn-lt"/>
        <a:ea typeface="+mn-ea"/>
        <a:cs typeface="+mn-cs"/>
        <a:sym typeface="Helvetica Light"/>
      </a:defRPr>
    </a:lvl4pPr>
    <a:lvl5pPr indent="1371600" algn="ctr" defTabSz="584200">
      <a:defRPr sz="3600">
        <a:latin typeface="+mn-lt"/>
        <a:ea typeface="+mn-ea"/>
        <a:cs typeface="+mn-cs"/>
        <a:sym typeface="Helvetica Light"/>
      </a:defRPr>
    </a:lvl5pPr>
    <a:lvl6pPr indent="1714500" algn="ctr" defTabSz="584200">
      <a:defRPr sz="3600">
        <a:latin typeface="+mn-lt"/>
        <a:ea typeface="+mn-ea"/>
        <a:cs typeface="+mn-cs"/>
        <a:sym typeface="Helvetica Light"/>
      </a:defRPr>
    </a:lvl6pPr>
    <a:lvl7pPr indent="2057400" algn="ctr" defTabSz="584200">
      <a:defRPr sz="3600">
        <a:latin typeface="+mn-lt"/>
        <a:ea typeface="+mn-ea"/>
        <a:cs typeface="+mn-cs"/>
        <a:sym typeface="Helvetica Light"/>
      </a:defRPr>
    </a:lvl7pPr>
    <a:lvl8pPr indent="2400300" algn="ctr" defTabSz="584200">
      <a:defRPr sz="3600">
        <a:latin typeface="+mn-lt"/>
        <a:ea typeface="+mn-ea"/>
        <a:cs typeface="+mn-cs"/>
        <a:sym typeface="Helvetica Light"/>
      </a:defRPr>
    </a:lvl8pPr>
    <a:lvl9pPr indent="2743200" algn="ctr" defTabSz="584200">
      <a:defRPr sz="3600">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CDFE2"/>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2E78C3"/>
          </a:solidFill>
        </a:fill>
      </a:tcStyle>
    </a:firstCol>
    <a:lastRow>
      <a:tcTxStyle b="on" i="off">
        <a:fontRef idx="minor">
          <a:srgbClr val="FFFFFF"/>
        </a:fontRef>
        <a:srgbClr val="FFFFFF"/>
      </a:tcTxStyle>
      <a:tcStyle>
        <a:tcBdr>
          <a:left>
            <a:ln w="12700" cap="flat">
              <a:noFill/>
              <a:miter lim="400000"/>
            </a:ln>
          </a:left>
          <a:right>
            <a:ln w="12700" cap="flat">
              <a:noFill/>
              <a:miter lim="400000"/>
            </a:ln>
          </a:right>
          <a:top>
            <a:ln w="25400" cap="flat">
              <a:noFill/>
              <a:miter lim="400000"/>
            </a:ln>
          </a:top>
          <a:bottom>
            <a:ln w="12700" cap="flat">
              <a:noFill/>
              <a:miter lim="400000"/>
            </a:ln>
          </a:bottom>
          <a:insideH>
            <a:ln w="25400" cap="flat">
              <a:noFill/>
              <a:miter lim="400000"/>
            </a:ln>
          </a:insideH>
          <a:insideV>
            <a:ln w="12700" cap="flat">
              <a:noFill/>
              <a:miter lim="400000"/>
            </a:ln>
          </a:insideV>
        </a:tcBdr>
        <a:fill>
          <a:solidFill>
            <a:srgbClr val="4394F8"/>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B4EB3"/>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solidFill>
            <a:srgbClr val="D9D9D9"/>
          </a:solidFill>
        </a:fill>
      </a:tcStyle>
    </a:wholeTbl>
    <a:band2H>
      <a:tcTxStyle b="def" i="def"/>
      <a:tcStyle>
        <a:tcBdr/>
        <a:fill>
          <a:solidFill>
            <a:srgbClr val="EBEBEB"/>
          </a:solidFill>
        </a:fill>
      </a:tcStyle>
    </a:band2H>
    <a:firstCol>
      <a:tcTxStyle b="on" i="off">
        <a:fontRef idx="minor">
          <a:srgbClr val="FFFFFF"/>
        </a:fontRef>
        <a:srgbClr val="FFFFFF"/>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4FC327"/>
          </a:solidFill>
        </a:fill>
      </a:tcStyle>
    </a:firstCol>
    <a:lastRow>
      <a:tcTxStyle b="on" i="off">
        <a:fontRef idx="minor">
          <a:srgbClr val="FFFFFF"/>
        </a:fontRef>
        <a:srgbClr val="FFFFFF"/>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0F7813"/>
          </a:solidFill>
        </a:fill>
      </a:tcStyle>
    </a:lastRow>
    <a:firstRow>
      <a:tcTxStyle b="on" i="off">
        <a:fontRef idx="minor">
          <a:srgbClr val="FFFFFF"/>
        </a:fontRef>
        <a:srgbClr val="FFFFFF"/>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0F781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4B4B4B"/>
              </a:solidFill>
              <a:custDash>
                <a:ds d="200000" sp="200000"/>
              </a:custDash>
              <a:miter lim="400000"/>
            </a:ln>
          </a:left>
          <a:right>
            <a:ln w="12700" cap="flat">
              <a:solidFill>
                <a:srgbClr val="4B4B4B"/>
              </a:solidFill>
              <a:custDash>
                <a:ds d="200000" sp="200000"/>
              </a:custDash>
              <a:miter lim="400000"/>
            </a:ln>
          </a:right>
          <a:top>
            <a:ln w="12700" cap="flat">
              <a:solidFill>
                <a:srgbClr val="4B4B4B"/>
              </a:solidFill>
              <a:custDash>
                <a:ds d="200000" sp="200000"/>
              </a:custDash>
              <a:miter lim="400000"/>
            </a:ln>
          </a:top>
          <a:bottom>
            <a:ln w="12700" cap="flat">
              <a:solidFill>
                <a:srgbClr val="4B4B4B"/>
              </a:solidFill>
              <a:custDash>
                <a:ds d="200000" sp="200000"/>
              </a:custDash>
              <a:miter lim="400000"/>
            </a:ln>
          </a:bottom>
          <a:insideH>
            <a:ln w="12700" cap="flat">
              <a:solidFill>
                <a:srgbClr val="4B4B4B"/>
              </a:solidFill>
              <a:custDash>
                <a:ds d="200000" sp="200000"/>
              </a:custDash>
              <a:miter lim="400000"/>
            </a:ln>
          </a:insideH>
          <a:insideV>
            <a:ln w="12700" cap="flat">
              <a:solidFill>
                <a:srgbClr val="4B4B4B"/>
              </a:solidFill>
              <a:custDash>
                <a:ds d="200000" sp="200000"/>
              </a:custDash>
              <a:miter lim="400000"/>
            </a:ln>
          </a:insideV>
        </a:tcBdr>
        <a:fill>
          <a:solidFill>
            <a:srgbClr val="E0DDCD"/>
          </a:solidFill>
        </a:fill>
      </a:tcStyle>
    </a:wholeTbl>
    <a:band2H>
      <a:tcTxStyle b="def" i="def"/>
      <a:tcStyle>
        <a:tcBdr/>
        <a:fill>
          <a:solidFill>
            <a:srgbClr val="D2CFC5"/>
          </a:solidFill>
        </a:fill>
      </a:tcStyle>
    </a:band2H>
    <a:firstCol>
      <a:tcTxStyle b="on" i="off">
        <a:fontRef idx="minor">
          <a:srgbClr val="FFFFFF"/>
        </a:fontRef>
        <a:srgbClr val="FFFFFF"/>
      </a:tcTxStyle>
      <a:tcStyle>
        <a:tcBdr>
          <a:left>
            <a:ln w="12700" cap="flat">
              <a:solidFill>
                <a:srgbClr val="4B4B4B"/>
              </a:solidFill>
              <a:prstDash val="solid"/>
              <a:miter lim="400000"/>
            </a:ln>
          </a:left>
          <a:right>
            <a:ln w="12700" cap="flat">
              <a:solidFill>
                <a:srgbClr val="4B4B4B"/>
              </a:solidFill>
              <a:prstDash val="solid"/>
              <a:miter lim="400000"/>
            </a:ln>
          </a:right>
          <a:top>
            <a:ln w="12700" cap="flat">
              <a:solidFill>
                <a:srgbClr val="4B4B4B"/>
              </a:solidFill>
              <a:prstDash val="solid"/>
              <a:miter lim="400000"/>
            </a:ln>
          </a:top>
          <a:bottom>
            <a:ln w="12700" cap="flat">
              <a:solidFill>
                <a:srgbClr val="4B4B4B"/>
              </a:solidFill>
              <a:prstDash val="solid"/>
              <a:miter lim="400000"/>
            </a:ln>
          </a:bottom>
          <a:insideH>
            <a:ln w="12700" cap="flat">
              <a:solidFill>
                <a:srgbClr val="4B4B4B"/>
              </a:solidFill>
              <a:prstDash val="solid"/>
              <a:miter lim="400000"/>
            </a:ln>
          </a:insideH>
          <a:insideV>
            <a:ln w="12700" cap="flat">
              <a:solidFill>
                <a:srgbClr val="4B4B4B"/>
              </a:solidFill>
              <a:prstDash val="solid"/>
              <a:miter lim="400000"/>
            </a:ln>
          </a:insideV>
        </a:tcBdr>
        <a:fill>
          <a:solidFill>
            <a:srgbClr val="7D8B87"/>
          </a:solidFill>
        </a:fill>
      </a:tcStyle>
    </a:firstCol>
    <a:lastRow>
      <a:tcTxStyle b="on" i="off">
        <a:fontRef idx="minor">
          <a:srgbClr val="FFFFFF"/>
        </a:fontRef>
        <a:srgbClr val="FFFFFF"/>
      </a:tcTxStyle>
      <a:tcStyle>
        <a:tcBdr>
          <a:left>
            <a:ln w="12700" cap="flat">
              <a:solidFill>
                <a:srgbClr val="4B4B4B"/>
              </a:solidFill>
              <a:prstDash val="solid"/>
              <a:miter lim="400000"/>
            </a:ln>
          </a:left>
          <a:right>
            <a:ln w="12700" cap="flat">
              <a:solidFill>
                <a:srgbClr val="4B4B4B"/>
              </a:solidFill>
              <a:prstDash val="solid"/>
              <a:miter lim="400000"/>
            </a:ln>
          </a:right>
          <a:top>
            <a:ln w="12700" cap="flat">
              <a:solidFill>
                <a:srgbClr val="4B4B4B"/>
              </a:solidFill>
              <a:prstDash val="solid"/>
              <a:miter lim="400000"/>
            </a:ln>
          </a:top>
          <a:bottom>
            <a:ln w="12700" cap="flat">
              <a:solidFill>
                <a:srgbClr val="4B4B4B"/>
              </a:solidFill>
              <a:prstDash val="solid"/>
              <a:miter lim="400000"/>
            </a:ln>
          </a:bottom>
          <a:insideH>
            <a:ln w="12700" cap="flat">
              <a:solidFill>
                <a:srgbClr val="4B4B4B"/>
              </a:solidFill>
              <a:prstDash val="solid"/>
              <a:miter lim="400000"/>
            </a:ln>
          </a:insideH>
          <a:insideV>
            <a:ln w="12700" cap="flat">
              <a:solidFill>
                <a:srgbClr val="4B4B4B"/>
              </a:solidFill>
              <a:prstDash val="solid"/>
              <a:miter lim="400000"/>
            </a:ln>
          </a:insideV>
        </a:tcBdr>
        <a:fill>
          <a:solidFill>
            <a:srgbClr val="84633E"/>
          </a:solidFill>
        </a:fill>
      </a:tcStyle>
    </a:lastRow>
    <a:firstRow>
      <a:tcTxStyle b="on" i="off">
        <a:fontRef idx="minor">
          <a:srgbClr val="FFFFFF"/>
        </a:fontRef>
        <a:srgbClr val="FFFFFF"/>
      </a:tcTxStyle>
      <a:tcStyle>
        <a:tcBdr>
          <a:left>
            <a:ln w="12700" cap="flat">
              <a:solidFill>
                <a:srgbClr val="4B4B4B"/>
              </a:solidFill>
              <a:prstDash val="solid"/>
              <a:miter lim="400000"/>
            </a:ln>
          </a:left>
          <a:right>
            <a:ln w="12700" cap="flat">
              <a:solidFill>
                <a:srgbClr val="4B4B4B"/>
              </a:solidFill>
              <a:prstDash val="solid"/>
              <a:miter lim="400000"/>
            </a:ln>
          </a:right>
          <a:top>
            <a:ln w="12700" cap="flat">
              <a:solidFill>
                <a:srgbClr val="4B4B4B"/>
              </a:solidFill>
              <a:prstDash val="solid"/>
              <a:miter lim="400000"/>
            </a:ln>
          </a:top>
          <a:bottom>
            <a:ln w="12700" cap="flat">
              <a:solidFill>
                <a:srgbClr val="4B4B4B"/>
              </a:solidFill>
              <a:prstDash val="solid"/>
              <a:miter lim="400000"/>
            </a:ln>
          </a:bottom>
          <a:insideH>
            <a:ln w="12700" cap="flat">
              <a:solidFill>
                <a:srgbClr val="4B4B4B"/>
              </a:solidFill>
              <a:prstDash val="solid"/>
              <a:miter lim="400000"/>
            </a:ln>
          </a:insideH>
          <a:insideV>
            <a:ln w="12700" cap="flat">
              <a:solidFill>
                <a:srgbClr val="4B4B4B"/>
              </a:solidFill>
              <a:prstDash val="solid"/>
              <a:miter lim="400000"/>
            </a:ln>
          </a:insideV>
        </a:tcBdr>
        <a:fill>
          <a:solidFill>
            <a:srgbClr val="84633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6E6E6"/>
          </a:solidFill>
        </a:fill>
      </a:tcStyle>
    </a:wholeTbl>
    <a:band2H>
      <a:tcTxStyle b="def" i="def"/>
      <a:tcStyle>
        <a:tcBdr/>
        <a:fill>
          <a:solidFill>
            <a:srgbClr val="D6DFDF"/>
          </a:solidFill>
        </a:fill>
      </a:tcStyle>
    </a:band2H>
    <a:firstCol>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4C637D"/>
          </a:solidFill>
        </a:fill>
      </a:tcStyle>
    </a:firstCol>
    <a:la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4C637D"/>
          </a:solidFill>
        </a:fill>
      </a:tcStyle>
    </a:lastRow>
    <a:fir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4C637D"/>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C5C7C8"/>
          </a:solidFill>
        </a:fill>
      </a:tcStyle>
    </a:wholeTbl>
    <a:band2H>
      <a:tcTxStyle b="def" i="def"/>
      <a:tcStyle>
        <a:tcBdr/>
        <a:fill>
          <a:solidFill>
            <a:srgbClr val="D6D6D7"/>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41454E"/>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D8086"/>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626972"/>
          </a:solidFill>
        </a:fill>
      </a:tcStyle>
    </a:firstRow>
  </a:tblStyle>
  <a:tblStyle styleId="{2708684C-4D16-4618-839F-0558EEFCDFE6}" styleName="">
    <a:tblBg/>
    <a:wholeTbl>
      <a:tcTxStyle b="off" i="off">
        <a:fontRef idx="minor">
          <a:srgbClr val="000000"/>
        </a:fontRef>
        <a:srgbClr val="000000"/>
      </a:tcTxStyle>
      <a:tcStyle>
        <a:tcBdr>
          <a:left>
            <a:ln w="25400" cap="rnd">
              <a:solidFill>
                <a:srgbClr val="000000"/>
              </a:solidFill>
              <a:custDash>
                <a:ds d="100000" sp="200000"/>
              </a:custDash>
              <a:miter lim="400000"/>
            </a:ln>
          </a:left>
          <a:right>
            <a:ln w="25400" cap="rnd">
              <a:solidFill>
                <a:srgbClr val="000000"/>
              </a:solidFill>
              <a:custDash>
                <a:ds d="100000" sp="200000"/>
              </a:custDash>
              <a:miter lim="400000"/>
            </a:ln>
          </a:right>
          <a:top>
            <a:ln w="25400" cap="rnd">
              <a:solidFill>
                <a:srgbClr val="000000"/>
              </a:solidFill>
              <a:custDash>
                <a:ds d="100000" sp="200000"/>
              </a:custDash>
              <a:miter lim="400000"/>
            </a:ln>
          </a:top>
          <a:bottom>
            <a:ln w="25400" cap="rnd">
              <a:solidFill>
                <a:srgbClr val="000000"/>
              </a:solidFill>
              <a:custDash>
                <a:ds d="100000" sp="200000"/>
              </a:custDash>
              <a:miter lim="400000"/>
            </a:ln>
          </a:bottom>
          <a:insideH>
            <a:ln w="25400" cap="rnd">
              <a:solidFill>
                <a:srgbClr val="000000"/>
              </a:solidFill>
              <a:custDash>
                <a:ds d="100000" sp="200000"/>
              </a:custDash>
              <a:miter lim="400000"/>
            </a:ln>
          </a:insideH>
          <a:insideV>
            <a:ln w="25400" cap="rnd">
              <a:solidFill>
                <a:srgbClr val="000000"/>
              </a:solidFill>
              <a:custDash>
                <a:ds d="100000" sp="200000"/>
              </a:custDash>
              <a:miter lim="400000"/>
            </a:ln>
          </a:insideV>
        </a:tcBdr>
        <a:fill>
          <a:solidFill>
            <a:srgbClr val="FFFFFF"/>
          </a:solidFill>
        </a:fill>
      </a:tcStyle>
    </a:wholeTbl>
    <a:band2H>
      <a:tcTxStyle b="def" i="def"/>
      <a:tcStyle>
        <a:tcBdr/>
        <a:fill>
          <a:solidFill>
            <a:srgbClr val="E8EAEA"/>
          </a:solidFill>
        </a:fill>
      </a:tcStyle>
    </a:band2H>
    <a:firstCol>
      <a:tcTxStyle b="on" i="off">
        <a:fontRef idx="minor">
          <a:srgbClr val="000000"/>
        </a:fontRef>
        <a:srgbClr val="000000"/>
      </a:tcTxStyle>
      <a:tcStyle>
        <a:tcBdr>
          <a:left>
            <a:ln w="12700" cap="flat">
              <a:noFill/>
              <a:miter lim="400000"/>
            </a:ln>
          </a:left>
          <a:right>
            <a:ln w="12700" cap="flat">
              <a:solidFill>
                <a:srgbClr val="000000"/>
              </a:solidFill>
              <a:prstDash val="solid"/>
              <a:miter lim="400000"/>
            </a:ln>
          </a:right>
          <a:top>
            <a:ln w="25400" cap="rnd">
              <a:solidFill>
                <a:srgbClr val="000000"/>
              </a:solidFill>
              <a:custDash>
                <a:ds d="100000" sp="200000"/>
              </a:custDash>
              <a:miter lim="400000"/>
            </a:ln>
          </a:top>
          <a:bottom>
            <a:ln w="25400" cap="rnd">
              <a:solidFill>
                <a:srgbClr val="000000"/>
              </a:solidFill>
              <a:custDash>
                <a:ds d="100000" sp="200000"/>
              </a:custDash>
              <a:miter lim="400000"/>
            </a:ln>
          </a:bottom>
          <a:insideH>
            <a:ln w="25400" cap="rnd">
              <a:solidFill>
                <a:srgbClr val="000000"/>
              </a:solidFill>
              <a:custDash>
                <a:ds d="100000" sp="200000"/>
              </a:custDash>
              <a:miter lim="400000"/>
            </a:ln>
          </a:insideH>
          <a:insideV>
            <a:ln w="25400" cap="rnd">
              <a:solidFill>
                <a:srgbClr val="000000"/>
              </a:solidFill>
              <a:custDash>
                <a:ds d="100000" sp="200000"/>
              </a:custDash>
              <a:miter lim="400000"/>
            </a:ln>
          </a:insideV>
        </a:tcBdr>
        <a:fill>
          <a:solidFill>
            <a:srgbClr val="FFFFFF"/>
          </a:solidFill>
        </a:fill>
      </a:tcStyle>
    </a:firstCol>
    <a:lastRow>
      <a:tcTxStyle b="on" i="off">
        <a:fontRef idx="minor">
          <a:srgbClr val="000000"/>
        </a:fontRef>
        <a:srgbClr val="000000"/>
      </a:tcTxStyle>
      <a:tcStyle>
        <a:tcBdr>
          <a:left>
            <a:ln w="25400" cap="rnd">
              <a:solidFill>
                <a:srgbClr val="000000"/>
              </a:solidFill>
              <a:custDash>
                <a:ds d="100000" sp="200000"/>
              </a:custDash>
              <a:miter lim="400000"/>
            </a:ln>
          </a:left>
          <a:right>
            <a:ln w="25400" cap="rnd">
              <a:solidFill>
                <a:srgbClr val="000000"/>
              </a:solidFill>
              <a:custDash>
                <a:ds d="100000" sp="200000"/>
              </a:custDash>
              <a:miter lim="400000"/>
            </a:ln>
          </a:right>
          <a:top>
            <a:ln w="12700" cap="flat">
              <a:solidFill>
                <a:srgbClr val="000000"/>
              </a:solidFill>
              <a:prstDash val="solid"/>
              <a:miter lim="400000"/>
            </a:ln>
          </a:top>
          <a:bottom>
            <a:ln w="12700" cap="flat">
              <a:noFill/>
              <a:miter lim="400000"/>
            </a:ln>
          </a:bottom>
          <a:insideH>
            <a:ln w="25400" cap="rnd">
              <a:solidFill>
                <a:srgbClr val="000000"/>
              </a:solidFill>
              <a:custDash>
                <a:ds d="100000" sp="200000"/>
              </a:custDash>
              <a:miter lim="400000"/>
            </a:ln>
          </a:insideH>
          <a:insideV>
            <a:ln w="25400" cap="rnd">
              <a:solidFill>
                <a:srgbClr val="000000"/>
              </a:solidFill>
              <a:custDash>
                <a:ds d="100000" sp="200000"/>
              </a:custDash>
              <a:miter lim="400000"/>
            </a:ln>
          </a:insideV>
        </a:tcBdr>
        <a:fill>
          <a:solidFill>
            <a:srgbClr val="FFFFFF"/>
          </a:solidFill>
        </a:fill>
      </a:tcStyle>
    </a:lastRow>
    <a:firstRow>
      <a:tcTxStyle b="on" i="off">
        <a:fontRef idx="minor">
          <a:srgbClr val="000000"/>
        </a:fontRef>
        <a:srgbClr val="000000"/>
      </a:tcTxStyle>
      <a:tcStyle>
        <a:tcBdr>
          <a:left>
            <a:ln w="25400" cap="rnd">
              <a:solidFill>
                <a:srgbClr val="000000"/>
              </a:solidFill>
              <a:custDash>
                <a:ds d="100000" sp="200000"/>
              </a:custDash>
              <a:miter lim="400000"/>
            </a:ln>
          </a:left>
          <a:right>
            <a:ln w="25400" cap="rnd">
              <a:solidFill>
                <a:srgbClr val="000000"/>
              </a:solidFill>
              <a:custDash>
                <a:ds d="100000" sp="200000"/>
              </a:custDash>
              <a:miter lim="400000"/>
            </a:ln>
          </a:right>
          <a:top>
            <a:ln w="12700" cap="flat">
              <a:noFill/>
              <a:miter lim="400000"/>
            </a:ln>
          </a:top>
          <a:bottom>
            <a:ln w="12700" cap="flat">
              <a:solidFill>
                <a:srgbClr val="000000"/>
              </a:solidFill>
              <a:prstDash val="solid"/>
              <a:miter lim="400000"/>
            </a:ln>
          </a:bottom>
          <a:insideH>
            <a:ln w="25400" cap="rnd">
              <a:solidFill>
                <a:srgbClr val="000000"/>
              </a:solidFill>
              <a:custDash>
                <a:ds d="100000" sp="200000"/>
              </a:custDash>
              <a:miter lim="400000"/>
            </a:ln>
          </a:insideH>
          <a:insideV>
            <a:ln w="25400" cap="rnd">
              <a:solidFill>
                <a:srgbClr val="000000"/>
              </a:solidFill>
              <a:custDash>
                <a:ds d="100000" sp="200000"/>
              </a:custDash>
              <a:miter lim="400000"/>
            </a:ln>
          </a:insideV>
        </a:tcBdr>
        <a:fill>
          <a:solidFill>
            <a:srgbClr val="FFFFFF"/>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s>

</file>

<file path=ppt/charts/_rels/chart1.xml.rels><?xml version="1.0" encoding="UTF-8" standalone="yes"?><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Relationships xmlns="http://schemas.openxmlformats.org/package/2006/relationships"><Relationship Id="rId1" Type="http://schemas.openxmlformats.org/officeDocument/2006/relationships/package" Target="../embeddings/Microsoft_Excel_Sheet3.xlsx"/></Relationships>

</file>

<file path=ppt/charts/_rels/chart4.xml.rels><?xml version="1.0" encoding="UTF-8" standalone="yes"?><Relationships xmlns="http://schemas.openxmlformats.org/package/2006/relationships"><Relationship Id="rId1" Type="http://schemas.openxmlformats.org/officeDocument/2006/relationships/package" Target="../embeddings/Microsoft_Excel_Sheet4.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lvl="0">
              <a:defRPr b="1" i="0" strike="noStrike" sz="4551" u="none">
                <a:solidFill>
                  <a:srgbClr val="000000"/>
                </a:solidFill>
                <a:effectLst/>
                <a:latin typeface="Calibri"/>
              </a:defRPr>
            </a:pPr>
            <a:r>
              <a:rPr b="1" i="0" strike="noStrike" sz="4551" u="none">
                <a:solidFill>
                  <a:srgbClr val="000000"/>
                </a:solidFill>
                <a:effectLst/>
                <a:latin typeface="Calibri"/>
              </a:rPr>
              <a:t>Ethnicity</a:t>
            </a:r>
          </a:p>
        </c:rich>
      </c:tx>
      <c:layout>
        <c:manualLayout>
          <c:xMode val="edge"/>
          <c:yMode val="edge"/>
          <c:x val="0.188585"/>
          <c:y val="0.005"/>
          <c:w val="0.258399"/>
          <c:h val="0.16867"/>
        </c:manualLayout>
      </c:layout>
      <c:overlay val="1"/>
      <c:spPr>
        <a:noFill/>
        <a:effectLst/>
      </c:spPr>
    </c:title>
    <c:autoTitleDeleted val="1"/>
    <c:plotArea>
      <c:layout>
        <c:manualLayout>
          <c:layoutTarget val="inner"/>
          <c:xMode val="edge"/>
          <c:yMode val="edge"/>
          <c:x val="0.0408284"/>
          <c:y val="0.16867"/>
          <c:w val="0.553912"/>
          <c:h val="0.77426"/>
        </c:manualLayout>
      </c:layout>
      <c:pieChart>
        <c:varyColors val="0"/>
        <c:ser>
          <c:idx val="0"/>
          <c:order val="0"/>
          <c:tx>
            <c:strRef>
              <c:f>Sheet1!$A$2</c:f>
              <c:strCache>
                <c:pt idx="0">
                  <c:v>Ethnicity</c:v>
                </c:pt>
              </c:strCache>
            </c:strRef>
          </c:tx>
          <c:spPr>
            <a:solidFill>
              <a:srgbClr val="7BA1CE"/>
            </a:solidFill>
            <a:ln w="9525" cap="flat">
              <a:noFill/>
              <a:round/>
            </a:ln>
            <a:effectLst/>
          </c:spPr>
          <c:explosion val="0"/>
          <c:dPt>
            <c:idx val="0"/>
            <c:explosion val="0"/>
            <c:spPr>
              <a:solidFill>
                <a:srgbClr val="7BA1CE"/>
              </a:solidFill>
              <a:ln w="9525" cap="flat">
                <a:noFill/>
                <a:round/>
              </a:ln>
              <a:effectLst/>
            </c:spPr>
          </c:dPt>
          <c:dPt>
            <c:idx val="1"/>
            <c:explosion val="0"/>
            <c:spPr>
              <a:solidFill>
                <a:srgbClr val="FFCC00"/>
              </a:solidFill>
              <a:ln w="9525" cap="flat">
                <a:noFill/>
                <a:round/>
              </a:ln>
              <a:effectLst/>
            </c:spPr>
          </c:dPt>
          <c:dPt>
            <c:idx val="2"/>
            <c:explosion val="0"/>
            <c:spPr>
              <a:solidFill>
                <a:srgbClr val="9BBB59"/>
              </a:solidFill>
              <a:ln w="9525" cap="flat">
                <a:noFill/>
                <a:round/>
              </a:ln>
              <a:effectLst/>
            </c:spPr>
          </c:dPt>
          <c:dPt>
            <c:idx val="3"/>
            <c:explosion val="0"/>
            <c:spPr>
              <a:solidFill>
                <a:srgbClr val="8064A2"/>
              </a:solidFill>
              <a:ln w="9525" cap="flat">
                <a:noFill/>
                <a:round/>
              </a:ln>
              <a:effectLst/>
            </c:spPr>
          </c:dPt>
          <c:dPt>
            <c:idx val="4"/>
            <c:explosion val="0"/>
            <c:spPr>
              <a:solidFill>
                <a:srgbClr val="003C5A"/>
              </a:solidFill>
              <a:ln w="9525" cap="flat">
                <a:noFill/>
                <a:round/>
              </a:ln>
              <a:effectLst/>
            </c:spPr>
          </c:dPt>
          <c:dPt>
            <c:idx val="5"/>
            <c:explosion val="0"/>
            <c:spPr>
              <a:solidFill>
                <a:srgbClr val="F79646"/>
              </a:solidFill>
              <a:ln w="9525" cap="flat">
                <a:noFill/>
                <a:round/>
              </a:ln>
              <a:effectLst/>
            </c:spPr>
          </c:dPt>
          <c:dLbls>
            <c:dLbl>
              <c:idx val="0"/>
              <c:numFmt formatCode="#,##0" sourceLinked="0"/>
              <c:txPr>
                <a:bodyPr/>
                <a:lstStyle/>
                <a:p>
                  <a:pPr lvl="0">
                    <a:defRPr b="0" i="0" strike="noStrike" sz="1848" u="none">
                      <a:solidFill>
                        <a:srgbClr val="000000"/>
                      </a:solidFill>
                      <a:effectLst/>
                      <a:latin typeface="Helvetica"/>
                    </a:defRPr>
                  </a:pPr>
                  <a:r>
                    <a:rPr b="0" i="0" strike="noStrike" sz="1848" u="none">
                      <a:solidFill>
                        <a:srgbClr val="000000"/>
                      </a:solidFill>
                      <a:effectLst/>
                      <a:latin typeface="Helvetica"/>
                    </a:rPr>
                    <a:t/>
                  </a:r>
                </a:p>
              </c:txPr>
              <c:dLblPos val="outEnd"/>
              <c:showLegendKey val="0"/>
              <c:showVal val="0"/>
              <c:showCatName val="0"/>
              <c:showSerName val="0"/>
              <c:showPercent val="1"/>
              <c:showBubbleSize val="0"/>
            </c:dLbl>
            <c:dLbl>
              <c:idx val="1"/>
              <c:numFmt formatCode="#,##0" sourceLinked="0"/>
              <c:txPr>
                <a:bodyPr/>
                <a:lstStyle/>
                <a:p>
                  <a:pPr lvl="0">
                    <a:defRPr b="0" i="0" strike="noStrike" sz="1137" u="none">
                      <a:solidFill>
                        <a:srgbClr val="000000"/>
                      </a:solidFill>
                      <a:effectLst>
                        <a:outerShdw sx="100000" sy="100000" kx="0" ky="0" algn="b" rotWithShape="0" blurRad="0" dist="38100" dir="2700000">
                          <a:srgbClr val="000000"/>
                        </a:outerShdw>
                      </a:effectLst>
                      <a:latin typeface="Calibri"/>
                    </a:defRPr>
                  </a:pPr>
                  <a:r>
                    <a:rPr b="0" i="0" strike="noStrike" sz="1137" u="none">
                      <a:solidFill>
                        <a:srgbClr val="000000"/>
                      </a:solidFill>
                      <a:effectLst>
                        <a:outerShdw sx="100000" sy="100000" kx="0" ky="0" algn="b" rotWithShape="0" blurRad="0" dist="38100" dir="2700000">
                          <a:srgbClr val="000000"/>
                        </a:outerShdw>
                      </a:effectLst>
                      <a:latin typeface="Calibri"/>
                    </a:rPr>
                    <a:t/>
                  </a:r>
                </a:p>
              </c:txPr>
              <c:dLblPos val="inEnd"/>
              <c:showLegendKey val="0"/>
              <c:showVal val="0"/>
              <c:showCatName val="0"/>
              <c:showSerName val="0"/>
              <c:showPercent val="1"/>
              <c:showBubbleSize val="0"/>
            </c:dLbl>
            <c:dLbl>
              <c:idx val="2"/>
              <c:numFmt formatCode="#,##0" sourceLinked="0"/>
              <c:txPr>
                <a:bodyPr/>
                <a:lstStyle/>
                <a:p>
                  <a:pPr lvl="0">
                    <a:defRPr b="0" i="0" strike="noStrike" sz="1137" u="none">
                      <a:solidFill>
                        <a:srgbClr val="000000"/>
                      </a:solidFill>
                      <a:effectLst>
                        <a:outerShdw sx="100000" sy="100000" kx="0" ky="0" algn="b" rotWithShape="0" blurRad="0" dist="38100" dir="2700000">
                          <a:srgbClr val="000000"/>
                        </a:outerShdw>
                      </a:effectLst>
                      <a:latin typeface="Calibri"/>
                    </a:defRPr>
                  </a:pPr>
                  <a:r>
                    <a:rPr b="0" i="0" strike="noStrike" sz="1137" u="none">
                      <a:solidFill>
                        <a:srgbClr val="000000"/>
                      </a:solidFill>
                      <a:effectLst>
                        <a:outerShdw sx="100000" sy="100000" kx="0" ky="0" algn="b" rotWithShape="0" blurRad="0" dist="38100" dir="2700000">
                          <a:srgbClr val="000000"/>
                        </a:outerShdw>
                      </a:effectLst>
                      <a:latin typeface="Calibri"/>
                    </a:rPr>
                    <a:t/>
                  </a:r>
                </a:p>
              </c:txPr>
              <c:dLblPos val="inEnd"/>
              <c:showLegendKey val="0"/>
              <c:showVal val="0"/>
              <c:showCatName val="0"/>
              <c:showSerName val="0"/>
              <c:showPercent val="1"/>
              <c:showBubbleSize val="0"/>
            </c:dLbl>
            <c:dLbl>
              <c:idx val="3"/>
              <c:numFmt formatCode="#,##0" sourceLinked="0"/>
              <c:txPr>
                <a:bodyPr/>
                <a:lstStyle/>
                <a:p>
                  <a:pPr lvl="0">
                    <a:defRPr b="0" i="0" strike="noStrike" sz="1137" u="none">
                      <a:solidFill>
                        <a:srgbClr val="000000"/>
                      </a:solidFill>
                      <a:effectLst>
                        <a:outerShdw sx="100000" sy="100000" kx="0" ky="0" algn="b" rotWithShape="0" blurRad="0" dist="38100" dir="2700000">
                          <a:srgbClr val="000000"/>
                        </a:outerShdw>
                      </a:effectLst>
                      <a:latin typeface="Calibri"/>
                    </a:defRPr>
                  </a:pPr>
                  <a:r>
                    <a:rPr b="0" i="0" strike="noStrike" sz="1137" u="none">
                      <a:solidFill>
                        <a:srgbClr val="000000"/>
                      </a:solidFill>
                      <a:effectLst>
                        <a:outerShdw sx="100000" sy="100000" kx="0" ky="0" algn="b" rotWithShape="0" blurRad="0" dist="38100" dir="2700000">
                          <a:srgbClr val="000000"/>
                        </a:outerShdw>
                      </a:effectLst>
                      <a:latin typeface="Calibri"/>
                    </a:rPr>
                    <a:t/>
                  </a:r>
                </a:p>
              </c:txPr>
              <c:dLblPos val="inEnd"/>
              <c:showLegendKey val="0"/>
              <c:showVal val="0"/>
              <c:showCatName val="0"/>
              <c:showSerName val="0"/>
              <c:showPercent val="1"/>
              <c:showBubbleSize val="0"/>
            </c:dLbl>
            <c:dLbl>
              <c:idx val="4"/>
              <c:numFmt formatCode="#,##0" sourceLinked="0"/>
              <c:txPr>
                <a:bodyPr/>
                <a:lstStyle/>
                <a:p>
                  <a:pPr lvl="0">
                    <a:defRPr b="0" i="0" strike="noStrike" sz="1137" u="none">
                      <a:solidFill>
                        <a:srgbClr val="000000"/>
                      </a:solidFill>
                      <a:effectLst>
                        <a:outerShdw sx="100000" sy="100000" kx="0" ky="0" algn="b" rotWithShape="0" blurRad="0" dist="38100" dir="2700000">
                          <a:srgbClr val="000000"/>
                        </a:outerShdw>
                      </a:effectLst>
                      <a:latin typeface="Calibri"/>
                    </a:defRPr>
                  </a:pPr>
                  <a:r>
                    <a:rPr b="0" i="0" strike="noStrike" sz="1137" u="none">
                      <a:solidFill>
                        <a:srgbClr val="000000"/>
                      </a:solidFill>
                      <a:effectLst>
                        <a:outerShdw sx="100000" sy="100000" kx="0" ky="0" algn="b" rotWithShape="0" blurRad="0" dist="38100" dir="2700000">
                          <a:srgbClr val="000000"/>
                        </a:outerShdw>
                      </a:effectLst>
                      <a:latin typeface="Calibri"/>
                    </a:rPr>
                    <a:t/>
                  </a:r>
                </a:p>
              </c:txPr>
              <c:dLblPos val="inEnd"/>
              <c:showLegendKey val="0"/>
              <c:showVal val="0"/>
              <c:showCatName val="0"/>
              <c:showSerName val="0"/>
              <c:showPercent val="1"/>
              <c:showBubbleSize val="0"/>
            </c:dLbl>
            <c:dLbl>
              <c:idx val="5"/>
              <c:numFmt formatCode="#,##0" sourceLinked="0"/>
              <c:txPr>
                <a:bodyPr/>
                <a:lstStyle/>
                <a:p>
                  <a:pPr lvl="0">
                    <a:defRPr b="0" i="0" strike="noStrike" sz="1137" u="none">
                      <a:solidFill>
                        <a:srgbClr val="000000"/>
                      </a:solidFill>
                      <a:effectLst>
                        <a:outerShdw sx="100000" sy="100000" kx="0" ky="0" algn="b" rotWithShape="0" blurRad="0" dist="38100" dir="2700000">
                          <a:srgbClr val="000000"/>
                        </a:outerShdw>
                      </a:effectLst>
                      <a:latin typeface="Calibri"/>
                    </a:defRPr>
                  </a:pPr>
                  <a:r>
                    <a:rPr b="0" i="0" strike="noStrike" sz="1137" u="none">
                      <a:solidFill>
                        <a:srgbClr val="000000"/>
                      </a:solidFill>
                      <a:effectLst>
                        <a:outerShdw sx="100000" sy="100000" kx="0" ky="0" algn="b" rotWithShape="0" blurRad="0" dist="38100" dir="2700000">
                          <a:srgbClr val="000000"/>
                        </a:outerShdw>
                      </a:effectLst>
                      <a:latin typeface="Calibri"/>
                    </a:rPr>
                    <a:t/>
                  </a:r>
                </a:p>
              </c:txPr>
              <c:dLblPos val="inEnd"/>
              <c:showLegendKey val="0"/>
              <c:showVal val="0"/>
              <c:showCatName val="0"/>
              <c:showSerName val="0"/>
              <c:showPercent val="1"/>
              <c:showBubbleSize val="0"/>
            </c:dLbl>
            <c:numFmt formatCode="#,##0" sourceLinked="0"/>
            <c:txPr>
              <a:bodyPr/>
              <a:lstStyle/>
              <a:p>
                <a:pPr lvl="0">
                  <a:defRPr b="0" i="0" strike="noStrike" sz="1848" u="none">
                    <a:solidFill>
                      <a:srgbClr val="000000"/>
                    </a:solidFill>
                    <a:effectLst/>
                    <a:latin typeface="Helvetica"/>
                  </a:defRPr>
                </a:pPr>
                <a:r>
                  <a:rPr b="0" i="0" strike="noStrike" sz="1848" u="none">
                    <a:solidFill>
                      <a:srgbClr val="000000"/>
                    </a:solidFill>
                    <a:effectLst/>
                    <a:latin typeface="Helvetica"/>
                  </a:rPr>
                  <a:t/>
                </a:r>
              </a:p>
            </c:txPr>
            <c:dLblPos val="outEnd"/>
            <c:showLegendKey val="0"/>
            <c:showVal val="0"/>
            <c:showCatName val="0"/>
            <c:showSerName val="0"/>
            <c:showPercent val="1"/>
            <c:showBubbleSize val="0"/>
            <c:showLeaderLines val="0"/>
          </c:dLbls>
          <c:cat>
            <c:strRef>
              <c:f>Sheet1!$B$1:$G$1</c:f>
              <c:strCache>
                <c:ptCount val="6"/>
                <c:pt idx="0">
                  <c:v>American Indian</c:v>
                </c:pt>
                <c:pt idx="1">
                  <c:v>Multi-Racial or Other</c:v>
                </c:pt>
                <c:pt idx="2">
                  <c:v>Asian or Pacific Islander</c:v>
                </c:pt>
                <c:pt idx="3">
                  <c:v>African-American</c:v>
                </c:pt>
                <c:pt idx="4">
                  <c:v>Caucasian</c:v>
                </c:pt>
                <c:pt idx="5">
                  <c:v>Hispanic</c:v>
                </c:pt>
              </c:strCache>
            </c:strRef>
          </c:cat>
          <c:val>
            <c:numRef>
              <c:f>Sheet1!$B$2:$G$2</c:f>
              <c:numCache>
                <c:ptCount val="6"/>
                <c:pt idx="0">
                  <c:v>0.700000</c:v>
                </c:pt>
                <c:pt idx="1">
                  <c:v>5.000000</c:v>
                </c:pt>
                <c:pt idx="2">
                  <c:v>7.400000</c:v>
                </c:pt>
                <c:pt idx="3">
                  <c:v>16.600000</c:v>
                </c:pt>
                <c:pt idx="4">
                  <c:v>15.000000</c:v>
                </c:pt>
                <c:pt idx="5">
                  <c:v>55.200000</c:v>
                </c:pt>
              </c:numCache>
            </c:numRef>
          </c:val>
        </c:ser>
        <c:firstSliceAng val="0"/>
      </c:pieChart>
      <c:spPr>
        <a:solidFill>
          <a:srgbClr val="FFFFFF"/>
        </a:solidFill>
        <a:ln w="12700" cap="flat">
          <a:noFill/>
          <a:miter lim="400000"/>
        </a:ln>
        <a:effectLst/>
      </c:spPr>
    </c:plotArea>
    <c:legend>
      <c:legendPos val="r"/>
      <c:layout>
        <c:manualLayout>
          <c:xMode val="edge"/>
          <c:yMode val="edge"/>
          <c:x val="0.460328"/>
          <c:y val="0.455083"/>
          <c:w val="0.539672"/>
          <c:h val="0.130788"/>
        </c:manualLayout>
      </c:layout>
      <c:overlay val="1"/>
      <c:spPr>
        <a:noFill/>
        <a:ln w="9525" cap="flat">
          <a:noFill/>
          <a:round/>
        </a:ln>
        <a:effectLst/>
      </c:spPr>
      <c:txPr>
        <a:bodyPr/>
        <a:lstStyle/>
        <a:p>
          <a:pPr lvl="0">
            <a:defRPr b="0" i="0" strike="noStrike" sz="1422" u="none">
              <a:solidFill>
                <a:srgbClr val="000000"/>
              </a:solidFill>
              <a:effectLst/>
              <a:latin typeface="Calibri"/>
            </a:defRPr>
          </a:pPr>
        </a:p>
      </c:txPr>
    </c:legend>
    <c:plotVisOnly val="1"/>
    <c:dispBlanksAs val="gap"/>
  </c:chart>
  <c:spPr>
    <a:solidFill>
      <a:srgbClr val="FFFFFF"/>
    </a:solid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lvl="0"/>
          </a:p>
        </c:rich>
      </c:tx>
      <c:layout/>
      <c:overlay val="1"/>
    </c:title>
    <c:autoTitleDeleted val="1"/>
    <c:plotArea>
      <c:layout>
        <c:manualLayout>
          <c:layoutTarget val="inner"/>
          <c:xMode val="edge"/>
          <c:yMode val="edge"/>
          <c:x val="0.0938718"/>
          <c:y val="0.0938718"/>
          <c:w val="0.812256"/>
          <c:h val="0.812256"/>
        </c:manualLayout>
      </c:layout>
      <c:pieChart>
        <c:varyColors val="0"/>
        <c:ser>
          <c:idx val="0"/>
          <c:order val="0"/>
          <c:tx>
            <c:strRef>
              <c:f>Sheet1!$A$2</c:f>
              <c:strCache>
                <c:pt idx="0">
                  <c:v>Sales</c:v>
                </c:pt>
              </c:strCache>
            </c:strRef>
          </c:tx>
          <c:spPr>
            <a:solidFill>
              <a:srgbClr val="4F81BD"/>
            </a:solidFill>
            <a:ln w="9525" cap="flat">
              <a:noFill/>
              <a:round/>
            </a:ln>
            <a:effectLst/>
          </c:spPr>
          <c:explosion val="0"/>
          <c:dPt>
            <c:idx val="0"/>
            <c:explosion val="0"/>
            <c:spPr>
              <a:solidFill>
                <a:srgbClr val="4F81BD"/>
              </a:solidFill>
              <a:ln w="9525" cap="flat">
                <a:noFill/>
                <a:round/>
              </a:ln>
              <a:effectLst/>
            </c:spPr>
          </c:dPt>
          <c:dPt>
            <c:idx val="1"/>
            <c:explosion val="1"/>
            <c:spPr>
              <a:solidFill>
                <a:srgbClr val="C0504D"/>
              </a:solidFill>
              <a:ln w="9525" cap="flat">
                <a:noFill/>
                <a:round/>
              </a:ln>
              <a:effectLst/>
            </c:spPr>
          </c:dPt>
          <c:dPt>
            <c:idx val="2"/>
            <c:explosion val="1"/>
            <c:spPr>
              <a:solidFill>
                <a:srgbClr val="9BBB59"/>
              </a:solidFill>
              <a:ln w="9525" cap="flat">
                <a:noFill/>
                <a:round/>
              </a:ln>
              <a:effectLst/>
            </c:spPr>
          </c:dPt>
          <c:dPt>
            <c:idx val="3"/>
            <c:explosion val="1"/>
            <c:spPr>
              <a:solidFill>
                <a:srgbClr val="8064A2"/>
              </a:solidFill>
              <a:ln w="9525" cap="flat">
                <a:noFill/>
                <a:round/>
              </a:ln>
              <a:effectLst/>
            </c:spPr>
          </c:dPt>
          <c:dPt>
            <c:idx val="4"/>
            <c:explosion val="1"/>
            <c:spPr>
              <a:solidFill>
                <a:srgbClr val="4BACC6"/>
              </a:solidFill>
              <a:ln w="9525" cap="flat">
                <a:noFill/>
                <a:round/>
              </a:ln>
              <a:effectLst/>
            </c:spPr>
          </c:dPt>
          <c:dPt>
            <c:idx val="5"/>
            <c:explosion val="1"/>
            <c:spPr>
              <a:solidFill>
                <a:srgbClr val="F79646"/>
              </a:solidFill>
              <a:ln w="9525" cap="flat">
                <a:noFill/>
                <a:round/>
              </a:ln>
              <a:effectLst/>
            </c:spPr>
          </c:dPt>
          <c:dPt>
            <c:idx val="6"/>
            <c:explosion val="1"/>
            <c:spPr>
              <a:solidFill>
                <a:srgbClr val="4F81BD"/>
              </a:solidFill>
              <a:ln w="9525" cap="flat">
                <a:noFill/>
                <a:round/>
              </a:ln>
              <a:effectLst/>
            </c:spPr>
          </c:dPt>
          <c:dPt>
            <c:idx val="7"/>
            <c:explosion val="1"/>
            <c:spPr>
              <a:solidFill>
                <a:srgbClr val="C0504D"/>
              </a:solidFill>
              <a:ln w="9525" cap="flat">
                <a:noFill/>
                <a:round/>
              </a:ln>
              <a:effectLst/>
            </c:spPr>
          </c:dPt>
          <c:dLbls>
            <c:dLbl>
              <c:idx val="0"/>
              <c:numFmt formatCode="#,##0" sourceLinked="0"/>
              <c:txPr>
                <a:bodyPr/>
                <a:lstStyle/>
                <a:p>
                  <a:pPr lvl="0">
                    <a:defRPr b="0" i="0" strike="noStrike" sz="1137" u="none">
                      <a:solidFill>
                        <a:srgbClr val="FFFFFF"/>
                      </a:solidFill>
                      <a:effectLst>
                        <a:outerShdw sx="100000" sy="100000" kx="0" ky="0" algn="b" rotWithShape="0" blurRad="0" dist="38100" dir="2700000">
                          <a:srgbClr val="000000"/>
                        </a:outerShdw>
                      </a:effectLst>
                      <a:latin typeface="Calibri"/>
                    </a:defRPr>
                  </a:pPr>
                  <a:r>
                    <a:rPr b="0" i="0" strike="noStrike" sz="1137" u="none">
                      <a:solidFill>
                        <a:srgbClr val="FFFFFF"/>
                      </a:solidFill>
                      <a:effectLst>
                        <a:outerShdw sx="100000" sy="100000" kx="0" ky="0" algn="b" rotWithShape="0" blurRad="0" dist="38100" dir="2700000">
                          <a:srgbClr val="000000"/>
                        </a:outerShdw>
                      </a:effectLst>
                      <a:latin typeface="Calibri"/>
                    </a:rPr>
                    <a:t/>
                  </a:r>
                </a:p>
              </c:txPr>
              <c:dLblPos val="inEnd"/>
              <c:showLegendKey val="0"/>
              <c:showVal val="0"/>
              <c:showCatName val="1"/>
              <c:showSerName val="0"/>
              <c:showPercent val="1"/>
              <c:showBubbleSize val="0"/>
            </c:dLbl>
            <c:dLbl>
              <c:idx val="1"/>
              <c:numFmt formatCode="#,##0" sourceLinked="0"/>
              <c:txPr>
                <a:bodyPr/>
                <a:lstStyle/>
                <a:p>
                  <a:pPr lvl="0">
                    <a:defRPr b="0" i="0" strike="noStrike" sz="1137" u="none">
                      <a:solidFill>
                        <a:srgbClr val="FFFFFF"/>
                      </a:solidFill>
                      <a:effectLst>
                        <a:outerShdw sx="100000" sy="100000" kx="0" ky="0" algn="b" rotWithShape="0" blurRad="0" dist="38100" dir="2700000">
                          <a:srgbClr val="000000"/>
                        </a:outerShdw>
                      </a:effectLst>
                      <a:latin typeface="Calibri"/>
                    </a:defRPr>
                  </a:pPr>
                  <a:r>
                    <a:rPr b="0" i="0" strike="noStrike" sz="1137" u="none">
                      <a:solidFill>
                        <a:srgbClr val="FFFFFF"/>
                      </a:solidFill>
                      <a:effectLst>
                        <a:outerShdw sx="100000" sy="100000" kx="0" ky="0" algn="b" rotWithShape="0" blurRad="0" dist="38100" dir="2700000">
                          <a:srgbClr val="000000"/>
                        </a:outerShdw>
                      </a:effectLst>
                      <a:latin typeface="Calibri"/>
                    </a:rPr>
                    <a:t/>
                  </a:r>
                </a:p>
              </c:txPr>
              <c:dLblPos val="inEnd"/>
              <c:showLegendKey val="0"/>
              <c:showVal val="0"/>
              <c:showCatName val="1"/>
              <c:showSerName val="0"/>
              <c:showPercent val="1"/>
              <c:showBubbleSize val="0"/>
            </c:dLbl>
            <c:dLbl>
              <c:idx val="2"/>
              <c:numFmt formatCode="#,##0" sourceLinked="0"/>
              <c:txPr>
                <a:bodyPr/>
                <a:lstStyle/>
                <a:p>
                  <a:pPr lvl="0">
                    <a:defRPr b="0" i="0" strike="noStrike" sz="1137" u="none">
                      <a:solidFill>
                        <a:srgbClr val="FFFFFF"/>
                      </a:solidFill>
                      <a:effectLst>
                        <a:outerShdw sx="100000" sy="100000" kx="0" ky="0" algn="b" rotWithShape="0" blurRad="0" dist="38100" dir="2700000">
                          <a:srgbClr val="000000"/>
                        </a:outerShdw>
                      </a:effectLst>
                      <a:latin typeface="Calibri"/>
                    </a:defRPr>
                  </a:pPr>
                  <a:r>
                    <a:rPr b="0" i="0" strike="noStrike" sz="1137" u="none">
                      <a:solidFill>
                        <a:srgbClr val="FFFFFF"/>
                      </a:solidFill>
                      <a:effectLst>
                        <a:outerShdw sx="100000" sy="100000" kx="0" ky="0" algn="b" rotWithShape="0" blurRad="0" dist="38100" dir="2700000">
                          <a:srgbClr val="000000"/>
                        </a:outerShdw>
                      </a:effectLst>
                      <a:latin typeface="Calibri"/>
                    </a:rPr>
                    <a:t/>
                  </a:r>
                </a:p>
              </c:txPr>
              <c:dLblPos val="inEnd"/>
              <c:showLegendKey val="0"/>
              <c:showVal val="0"/>
              <c:showCatName val="1"/>
              <c:showSerName val="0"/>
              <c:showPercent val="1"/>
              <c:showBubbleSize val="0"/>
            </c:dLbl>
            <c:dLbl>
              <c:idx val="3"/>
              <c:numFmt formatCode="#,##0" sourceLinked="0"/>
              <c:txPr>
                <a:bodyPr/>
                <a:lstStyle/>
                <a:p>
                  <a:pPr lvl="0">
                    <a:defRPr b="0" i="0" strike="noStrike" sz="1137" u="none">
                      <a:solidFill>
                        <a:srgbClr val="FFFFFF"/>
                      </a:solidFill>
                      <a:effectLst>
                        <a:outerShdw sx="100000" sy="100000" kx="0" ky="0" algn="b" rotWithShape="0" blurRad="0" dist="38100" dir="2700000">
                          <a:srgbClr val="000000"/>
                        </a:outerShdw>
                      </a:effectLst>
                      <a:latin typeface="Calibri"/>
                    </a:defRPr>
                  </a:pPr>
                  <a:r>
                    <a:rPr b="0" i="0" strike="noStrike" sz="1137" u="none">
                      <a:solidFill>
                        <a:srgbClr val="FFFFFF"/>
                      </a:solidFill>
                      <a:effectLst>
                        <a:outerShdw sx="100000" sy="100000" kx="0" ky="0" algn="b" rotWithShape="0" blurRad="0" dist="38100" dir="2700000">
                          <a:srgbClr val="000000"/>
                        </a:outerShdw>
                      </a:effectLst>
                      <a:latin typeface="Calibri"/>
                    </a:rPr>
                    <a:t/>
                  </a:r>
                </a:p>
              </c:txPr>
              <c:dLblPos val="inEnd"/>
              <c:showLegendKey val="0"/>
              <c:showVal val="0"/>
              <c:showCatName val="1"/>
              <c:showSerName val="0"/>
              <c:showPercent val="1"/>
              <c:showBubbleSize val="0"/>
            </c:dLbl>
            <c:dLbl>
              <c:idx val="4"/>
              <c:numFmt formatCode="#,##0" sourceLinked="0"/>
              <c:txPr>
                <a:bodyPr/>
                <a:lstStyle/>
                <a:p>
                  <a:pPr lvl="0">
                    <a:defRPr b="0" i="0" strike="noStrike" sz="1137" u="none">
                      <a:solidFill>
                        <a:srgbClr val="FFFFFF"/>
                      </a:solidFill>
                      <a:effectLst>
                        <a:outerShdw sx="100000" sy="100000" kx="0" ky="0" algn="b" rotWithShape="0" blurRad="0" dist="38100" dir="2700000">
                          <a:srgbClr val="000000"/>
                        </a:outerShdw>
                      </a:effectLst>
                      <a:latin typeface="Calibri"/>
                    </a:defRPr>
                  </a:pPr>
                  <a:r>
                    <a:rPr b="0" i="0" strike="noStrike" sz="1137" u="none">
                      <a:solidFill>
                        <a:srgbClr val="FFFFFF"/>
                      </a:solidFill>
                      <a:effectLst>
                        <a:outerShdw sx="100000" sy="100000" kx="0" ky="0" algn="b" rotWithShape="0" blurRad="0" dist="38100" dir="2700000">
                          <a:srgbClr val="000000"/>
                        </a:outerShdw>
                      </a:effectLst>
                      <a:latin typeface="Calibri"/>
                    </a:rPr>
                    <a:t/>
                  </a:r>
                </a:p>
              </c:txPr>
              <c:dLblPos val="inEnd"/>
              <c:showLegendKey val="0"/>
              <c:showVal val="0"/>
              <c:showCatName val="1"/>
              <c:showSerName val="0"/>
              <c:showPercent val="1"/>
              <c:showBubbleSize val="0"/>
            </c:dLbl>
            <c:dLbl>
              <c:idx val="5"/>
              <c:numFmt formatCode="#,##0" sourceLinked="0"/>
              <c:txPr>
                <a:bodyPr/>
                <a:lstStyle/>
                <a:p>
                  <a:pPr lvl="0">
                    <a:defRPr b="0" i="0" strike="noStrike" sz="1137" u="none">
                      <a:solidFill>
                        <a:srgbClr val="FFFFFF"/>
                      </a:solidFill>
                      <a:effectLst>
                        <a:outerShdw sx="100000" sy="100000" kx="0" ky="0" algn="b" rotWithShape="0" blurRad="0" dist="38100" dir="2700000">
                          <a:srgbClr val="000000"/>
                        </a:outerShdw>
                      </a:effectLst>
                      <a:latin typeface="Calibri"/>
                    </a:defRPr>
                  </a:pPr>
                  <a:r>
                    <a:rPr b="0" i="0" strike="noStrike" sz="1137" u="none">
                      <a:solidFill>
                        <a:srgbClr val="FFFFFF"/>
                      </a:solidFill>
                      <a:effectLst>
                        <a:outerShdw sx="100000" sy="100000" kx="0" ky="0" algn="b" rotWithShape="0" blurRad="0" dist="38100" dir="2700000">
                          <a:srgbClr val="000000"/>
                        </a:outerShdw>
                      </a:effectLst>
                      <a:latin typeface="Calibri"/>
                    </a:rPr>
                    <a:t/>
                  </a:r>
                </a:p>
              </c:txPr>
              <c:dLblPos val="inEnd"/>
              <c:showLegendKey val="0"/>
              <c:showVal val="0"/>
              <c:showCatName val="1"/>
              <c:showSerName val="0"/>
              <c:showPercent val="1"/>
              <c:showBubbleSize val="0"/>
            </c:dLbl>
            <c:dLbl>
              <c:idx val="6"/>
              <c:numFmt formatCode="#,##0" sourceLinked="0"/>
              <c:txPr>
                <a:bodyPr/>
                <a:lstStyle/>
                <a:p>
                  <a:pPr lvl="0">
                    <a:defRPr b="0" i="0" strike="noStrike" sz="1137" u="none">
                      <a:solidFill>
                        <a:srgbClr val="FFFFFF"/>
                      </a:solidFill>
                      <a:effectLst>
                        <a:outerShdw sx="100000" sy="100000" kx="0" ky="0" algn="b" rotWithShape="0" blurRad="0" dist="38100" dir="2700000">
                          <a:srgbClr val="000000"/>
                        </a:outerShdw>
                      </a:effectLst>
                      <a:latin typeface="Calibri"/>
                    </a:defRPr>
                  </a:pPr>
                  <a:r>
                    <a:rPr b="0" i="0" strike="noStrike" sz="1137" u="none">
                      <a:solidFill>
                        <a:srgbClr val="FFFFFF"/>
                      </a:solidFill>
                      <a:effectLst>
                        <a:outerShdw sx="100000" sy="100000" kx="0" ky="0" algn="b" rotWithShape="0" blurRad="0" dist="38100" dir="2700000">
                          <a:srgbClr val="000000"/>
                        </a:outerShdw>
                      </a:effectLst>
                      <a:latin typeface="Calibri"/>
                    </a:rPr>
                    <a:t/>
                  </a:r>
                </a:p>
              </c:txPr>
              <c:dLblPos val="inEnd"/>
              <c:showLegendKey val="0"/>
              <c:showVal val="0"/>
              <c:showCatName val="1"/>
              <c:showSerName val="0"/>
              <c:showPercent val="1"/>
              <c:showBubbleSize val="0"/>
            </c:dLbl>
            <c:dLbl>
              <c:idx val="7"/>
              <c:numFmt formatCode="#,##0" sourceLinked="0"/>
              <c:txPr>
                <a:bodyPr/>
                <a:lstStyle/>
                <a:p>
                  <a:pPr lvl="0">
                    <a:defRPr b="0" i="0" strike="noStrike" sz="1137" u="none">
                      <a:solidFill>
                        <a:srgbClr val="FFFFFF"/>
                      </a:solidFill>
                      <a:effectLst>
                        <a:outerShdw sx="100000" sy="100000" kx="0" ky="0" algn="b" rotWithShape="0" blurRad="0" dist="38100" dir="2700000">
                          <a:srgbClr val="000000"/>
                        </a:outerShdw>
                      </a:effectLst>
                      <a:latin typeface="Calibri"/>
                    </a:defRPr>
                  </a:pPr>
                  <a:r>
                    <a:rPr b="0" i="0" strike="noStrike" sz="1137" u="none">
                      <a:solidFill>
                        <a:srgbClr val="FFFFFF"/>
                      </a:solidFill>
                      <a:effectLst>
                        <a:outerShdw sx="100000" sy="100000" kx="0" ky="0" algn="b" rotWithShape="0" blurRad="0" dist="38100" dir="2700000">
                          <a:srgbClr val="000000"/>
                        </a:outerShdw>
                      </a:effectLst>
                      <a:latin typeface="Calibri"/>
                    </a:rPr>
                    <a:t/>
                  </a:r>
                </a:p>
              </c:txPr>
              <c:dLblPos val="inEnd"/>
              <c:showLegendKey val="0"/>
              <c:showVal val="0"/>
              <c:showCatName val="1"/>
              <c:showSerName val="0"/>
              <c:showPercent val="1"/>
              <c:showBubbleSize val="0"/>
            </c:dLbl>
            <c:numFmt formatCode="#,##0" sourceLinked="0"/>
            <c:txPr>
              <a:bodyPr/>
              <a:lstStyle/>
              <a:p>
                <a:pPr lvl="0">
                  <a:defRPr b="0" i="0" strike="noStrike" sz="1137" u="none">
                    <a:solidFill>
                      <a:srgbClr val="FFFFFF"/>
                    </a:solidFill>
                    <a:effectLst>
                      <a:outerShdw sx="100000" sy="100000" kx="0" ky="0" algn="b" rotWithShape="0" blurRad="0" dist="38100" dir="2700000">
                        <a:srgbClr val="000000"/>
                      </a:outerShdw>
                    </a:effectLst>
                    <a:latin typeface="Calibri"/>
                  </a:defRPr>
                </a:pPr>
                <a:r>
                  <a:rPr b="0" i="0" strike="noStrike" sz="1137" u="none">
                    <a:solidFill>
                      <a:srgbClr val="FFFFFF"/>
                    </a:solidFill>
                    <a:effectLst>
                      <a:outerShdw sx="100000" sy="100000" kx="0" ky="0" algn="b" rotWithShape="0" blurRad="0" dist="38100" dir="2700000">
                        <a:srgbClr val="000000"/>
                      </a:outerShdw>
                    </a:effectLst>
                    <a:latin typeface="Calibri"/>
                  </a:rPr>
                  <a:t/>
                </a:r>
              </a:p>
            </c:txPr>
            <c:dLblPos val="inEnd"/>
            <c:showLegendKey val="0"/>
            <c:showVal val="0"/>
            <c:showCatName val="1"/>
            <c:showSerName val="0"/>
            <c:showPercent val="1"/>
            <c:showBubbleSize val="0"/>
            <c:showLeaderLines val="0"/>
          </c:dLbls>
          <c:cat>
            <c:strRef>
              <c:f>Sheet1!$B$1:$I$1</c:f>
              <c:strCache>
                <c:ptCount val="8"/>
                <c:pt idx="0">
                  <c:v>Less Than 8th Grade</c:v>
                </c:pt>
                <c:pt idx="1">
                  <c:v>8th Grade Graduate</c:v>
                </c:pt>
                <c:pt idx="2">
                  <c:v>Some High School</c:v>
                </c:pt>
                <c:pt idx="3">
                  <c:v>High School Graduate</c:v>
                </c:pt>
                <c:pt idx="4">
                  <c:v>Some College/University</c:v>
                </c:pt>
                <c:pt idx="5">
                  <c:v>2-Year College/University Degree</c:v>
                </c:pt>
                <c:pt idx="6">
                  <c:v>4-Year College/University Degree</c:v>
                </c:pt>
                <c:pt idx="7">
                  <c:v>Graduate Degree</c:v>
                </c:pt>
              </c:strCache>
            </c:strRef>
          </c:cat>
          <c:val>
            <c:numRef>
              <c:f>Sheet1!$B$2:$I$2</c:f>
              <c:numCache>
                <c:ptCount val="8"/>
                <c:pt idx="0">
                  <c:v>14.890000</c:v>
                </c:pt>
                <c:pt idx="1">
                  <c:v>2.760000</c:v>
                </c:pt>
                <c:pt idx="2">
                  <c:v>14.930000</c:v>
                </c:pt>
                <c:pt idx="3">
                  <c:v>26.950000</c:v>
                </c:pt>
                <c:pt idx="4">
                  <c:v>17.910000</c:v>
                </c:pt>
                <c:pt idx="5">
                  <c:v>6.280000</c:v>
                </c:pt>
                <c:pt idx="6">
                  <c:v>10.750000</c:v>
                </c:pt>
                <c:pt idx="7">
                  <c:v>5.500000</c:v>
                </c:pt>
              </c:numCache>
            </c:numRef>
          </c:val>
        </c:ser>
        <c:firstSliceAng val="0"/>
      </c:pieChart>
      <c:spPr>
        <a:solidFill>
          <a:srgbClr val="FFFFFF"/>
        </a:solidFill>
        <a:ln w="12700" cap="flat">
          <a:noFill/>
          <a:miter lim="400000"/>
        </a:ln>
        <a:effectLst/>
      </c:spPr>
    </c:plotArea>
    <c:plotVisOnly val="1"/>
    <c:dispBlanksAs val="gap"/>
  </c:chart>
  <c:spPr>
    <a:solidFill>
      <a:srgbClr val="FFFFFF"/>
    </a:solidFill>
    <a:ln w="9525" cap="flat">
      <a:solidFill>
        <a:srgbClr val="A8A8A8"/>
      </a:solidFill>
      <a:prstDash val="solid"/>
      <a:round/>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lvl="0"/>
          </a:p>
        </c:rich>
      </c:tx>
      <c:layout/>
      <c:overlay val="1"/>
    </c:title>
    <c:autoTitleDeleted val="1"/>
    <c:plotArea>
      <c:layout>
        <c:manualLayout>
          <c:layoutTarget val="inner"/>
          <c:xMode val="edge"/>
          <c:yMode val="edge"/>
          <c:x val="0.0844454"/>
          <c:y val="0.0924526"/>
          <c:w val="0.915555"/>
          <c:h val="0.753287"/>
        </c:manualLayout>
      </c:layout>
      <c:barChart>
        <c:barDir val="col"/>
        <c:grouping val="clustered"/>
        <c:varyColors val="0"/>
        <c:ser>
          <c:idx val="0"/>
          <c:order val="0"/>
          <c:tx>
            <c:strRef>
              <c:f>Sheet1!$A$2</c:f>
              <c:strCache>
                <c:pt idx="0">
                  <c:v>AVID </c:v>
                </c:pt>
              </c:strCache>
            </c:strRef>
          </c:tx>
          <c:spPr>
            <a:solidFill>
              <a:srgbClr val="0F253F"/>
            </a:solidFill>
            <a:ln w="12700" cap="flat">
              <a:noFill/>
              <a:round/>
            </a:ln>
            <a:effectLst/>
          </c:spPr>
          <c:invertIfNegative val="0"/>
          <c:dLbls>
            <c:numFmt formatCode="#,##0" sourceLinked="0"/>
            <c:txPr>
              <a:bodyPr/>
              <a:lstStyle/>
              <a:p>
                <a:pPr lvl="0">
                  <a:defRPr b="0" i="0" strike="noStrike" sz="1848" u="none">
                    <a:solidFill>
                      <a:srgbClr val="000000"/>
                    </a:solidFill>
                    <a:effectLst/>
                    <a:latin typeface="Helvetica"/>
                  </a:defRPr>
                </a:pPr>
                <a:r>
                  <a:rPr b="0" i="0" strike="noStrike" sz="1848" u="none">
                    <a:solidFill>
                      <a:srgbClr val="000000"/>
                    </a:solidFill>
                    <a:effectLst/>
                    <a:latin typeface="Helvetica"/>
                  </a:rPr>
                  <a:t/>
                </a:r>
              </a:p>
            </c:txPr>
            <c:dLblPos val="outEnd"/>
            <c:showLegendKey val="0"/>
            <c:showVal val="1"/>
            <c:showCatName val="0"/>
            <c:showSerName val="0"/>
            <c:showPercent val="0"/>
            <c:showBubbleSize val="0"/>
            <c:showLeaderLines val="0"/>
          </c:dLbls>
          <c:cat>
            <c:strRef>
              <c:f>Sheet1!$B$1:$E$1</c:f>
              <c:strCache>
                <c:ptCount val="4"/>
                <c:pt idx="0">
                  <c:v>Hispanic / Latino</c:v>
                </c:pt>
                <c:pt idx="1">
                  <c:v>Black/African American</c:v>
                </c:pt>
                <c:pt idx="2">
                  <c:v>White </c:v>
                </c:pt>
                <c:pt idx="3">
                  <c:v>All Others</c:v>
                </c:pt>
              </c:strCache>
            </c:strRef>
          </c:cat>
          <c:val>
            <c:numRef>
              <c:f>Sheet1!$B$2:$E$2</c:f>
              <c:numCache>
                <c:ptCount val="4"/>
                <c:pt idx="0">
                  <c:v>0.559170</c:v>
                </c:pt>
                <c:pt idx="1">
                  <c:v>0.162836</c:v>
                </c:pt>
                <c:pt idx="2">
                  <c:v>0.146098</c:v>
                </c:pt>
                <c:pt idx="3">
                  <c:v>0.131897</c:v>
                </c:pt>
              </c:numCache>
            </c:numRef>
          </c:val>
        </c:ser>
        <c:ser>
          <c:idx val="1"/>
          <c:order val="1"/>
          <c:tx>
            <c:strRef>
              <c:f>Sheet1!$A$3</c:f>
              <c:strCache>
                <c:pt idx="0">
                  <c:v>National </c:v>
                </c:pt>
              </c:strCache>
            </c:strRef>
          </c:tx>
          <c:spPr>
            <a:solidFill>
              <a:srgbClr val="FFC000"/>
            </a:solidFill>
            <a:ln w="12700" cap="flat">
              <a:noFill/>
              <a:round/>
            </a:ln>
            <a:effectLst/>
          </c:spPr>
          <c:invertIfNegative val="0"/>
          <c:dLbls>
            <c:numFmt formatCode="#,##0" sourceLinked="0"/>
            <c:txPr>
              <a:bodyPr/>
              <a:lstStyle/>
              <a:p>
                <a:pPr lvl="0">
                  <a:defRPr b="0" i="0" strike="noStrike" sz="1848" u="none">
                    <a:solidFill>
                      <a:srgbClr val="000000"/>
                    </a:solidFill>
                    <a:effectLst/>
                    <a:latin typeface="Helvetica"/>
                  </a:defRPr>
                </a:pPr>
                <a:r>
                  <a:rPr b="0" i="0" strike="noStrike" sz="1848" u="none">
                    <a:solidFill>
                      <a:srgbClr val="000000"/>
                    </a:solidFill>
                    <a:effectLst/>
                    <a:latin typeface="Helvetica"/>
                  </a:rPr>
                  <a:t/>
                </a:r>
              </a:p>
            </c:txPr>
            <c:dLblPos val="outEnd"/>
            <c:showLegendKey val="0"/>
            <c:showVal val="1"/>
            <c:showCatName val="0"/>
            <c:showSerName val="0"/>
            <c:showPercent val="0"/>
            <c:showBubbleSize val="0"/>
            <c:showLeaderLines val="0"/>
          </c:dLbls>
          <c:cat>
            <c:strRef>
              <c:f>Sheet1!$B$1:$E$1</c:f>
              <c:strCache>
                <c:ptCount val="4"/>
                <c:pt idx="0">
                  <c:v>Hispanic / Latino</c:v>
                </c:pt>
                <c:pt idx="1">
                  <c:v>Black/African American</c:v>
                </c:pt>
                <c:pt idx="2">
                  <c:v>White </c:v>
                </c:pt>
                <c:pt idx="3">
                  <c:v>All Others</c:v>
                </c:pt>
              </c:strCache>
            </c:strRef>
          </c:cat>
          <c:val>
            <c:numRef>
              <c:f>Sheet1!$B$3:$E$3</c:f>
              <c:numCache>
                <c:ptCount val="4"/>
                <c:pt idx="0">
                  <c:v>0.137536</c:v>
                </c:pt>
                <c:pt idx="1">
                  <c:v>0.077841</c:v>
                </c:pt>
                <c:pt idx="2">
                  <c:v>0.612294</c:v>
                </c:pt>
                <c:pt idx="3">
                  <c:v>0.172329</c:v>
                </c:pt>
              </c:numCache>
            </c:numRef>
          </c:val>
        </c:ser>
        <c:gapWidth val="150"/>
        <c:overlap val="0"/>
        <c:axId val="0"/>
        <c:axId val="1"/>
      </c:barChart>
      <c:catAx>
        <c:axId val="0"/>
        <c:scaling>
          <c:orientation val="minMax"/>
        </c:scaling>
        <c:delete val="0"/>
        <c:axPos val="b"/>
        <c:numFmt formatCode="General" sourceLinked="1"/>
        <c:majorTickMark val="out"/>
        <c:minorTickMark val="none"/>
        <c:tickLblPos val="low"/>
        <c:spPr>
          <a:ln w="12700" cap="flat">
            <a:solidFill>
              <a:srgbClr val="000000"/>
            </a:solidFill>
            <a:prstDash val="solid"/>
            <a:miter lim="400000"/>
          </a:ln>
        </c:spPr>
        <c:txPr>
          <a:bodyPr rot="0"/>
          <a:lstStyle/>
          <a:p>
            <a:pPr lvl="0">
              <a:defRPr b="0" i="0" strike="noStrike" sz="2275" u="none">
                <a:solidFill>
                  <a:srgbClr val="000000"/>
                </a:solidFill>
                <a:effectLst/>
                <a:latin typeface="ArialUnicodeMS"/>
              </a:defRPr>
            </a:pPr>
          </a:p>
        </c:txPr>
        <c:crossAx val="1"/>
        <c:crosses val="autoZero"/>
        <c:auto val="1"/>
        <c:lblAlgn val="ctr"/>
        <c:noMultiLvlLbl val="1"/>
      </c:catAx>
      <c:valAx>
        <c:axId val="1"/>
        <c:scaling>
          <c:orientation val="minMax"/>
          <c:max val="1"/>
        </c:scaling>
        <c:delete val="0"/>
        <c:axPos val="l"/>
        <c:numFmt formatCode="#,##0" sourceLinked="0"/>
        <c:majorTickMark val="out"/>
        <c:minorTickMark val="none"/>
        <c:tickLblPos val="nextTo"/>
        <c:spPr>
          <a:ln w="12700" cap="flat">
            <a:solidFill>
              <a:srgbClr val="000000"/>
            </a:solidFill>
            <a:prstDash val="solid"/>
            <a:miter lim="400000"/>
          </a:ln>
        </c:spPr>
        <c:txPr>
          <a:bodyPr rot="0"/>
          <a:lstStyle/>
          <a:p>
            <a:pPr lvl="0">
              <a:defRPr b="0" i="0" strike="noStrike" sz="2275" u="none">
                <a:solidFill>
                  <a:srgbClr val="000000"/>
                </a:solidFill>
                <a:effectLst/>
                <a:latin typeface="Arial"/>
              </a:defRPr>
            </a:pPr>
          </a:p>
        </c:txPr>
        <c:crossAx val="0"/>
        <c:crosses val="autoZero"/>
        <c:crossBetween val="between"/>
        <c:majorUnit val="0.25"/>
        <c:minorUnit val="0.125"/>
      </c:valAx>
      <c:spPr>
        <a:noFill/>
        <a:ln w="12700" cap="flat">
          <a:noFill/>
          <a:miter lim="400000"/>
        </a:ln>
        <a:effectLst/>
      </c:spPr>
    </c:plotArea>
    <c:legend>
      <c:legendPos val="r"/>
      <c:layout>
        <c:manualLayout>
          <c:xMode val="edge"/>
          <c:yMode val="edge"/>
          <c:x val="0.237785"/>
          <c:y val="0.0207529"/>
          <c:w val="0.619778"/>
          <c:h val="0.104953"/>
        </c:manualLayout>
      </c:layout>
      <c:overlay val="1"/>
      <c:spPr>
        <a:solidFill>
          <a:srgbClr val="FFFFFF"/>
        </a:solidFill>
        <a:ln w="25400" cap="flat">
          <a:noFill/>
          <a:round/>
        </a:ln>
        <a:effectLst/>
      </c:spPr>
      <c:txPr>
        <a:bodyPr/>
        <a:lstStyle/>
        <a:p>
          <a:pPr lvl="0">
            <a:defRPr b="0" i="0" strike="noStrike" sz="2275" u="none">
              <a:solidFill>
                <a:srgbClr val="000000"/>
              </a:solidFill>
              <a:effectLst/>
              <a:latin typeface="ArialUnicodeMS"/>
            </a:defRPr>
          </a:pPr>
        </a:p>
      </c:txPr>
    </c:legend>
    <c:plotVisOnly val="1"/>
    <c:dispBlanksAs val="gap"/>
  </c:chart>
  <c:spPr>
    <a:solidFill>
      <a:srgbClr val="FFFFFF"/>
    </a:solidFill>
    <a:ln w="6350" cap="flat">
      <a:solidFill>
        <a:srgbClr val="002060"/>
      </a:solidFill>
      <a:prstDash val="solid"/>
      <a:round/>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lvl="0"/>
          </a:p>
        </c:rich>
      </c:tx>
      <c:layout/>
      <c:overlay val="1"/>
    </c:title>
    <c:autoTitleDeleted val="1"/>
    <c:plotArea>
      <c:layout>
        <c:manualLayout>
          <c:layoutTarget val="inner"/>
          <c:xMode val="edge"/>
          <c:yMode val="edge"/>
          <c:x val="0.0834888"/>
          <c:y val="0.0945622"/>
          <c:w val="0.916511"/>
          <c:h val="0.65338"/>
        </c:manualLayout>
      </c:layout>
      <c:barChart>
        <c:barDir val="col"/>
        <c:grouping val="clustered"/>
        <c:varyColors val="0"/>
        <c:ser>
          <c:idx val="0"/>
          <c:order val="0"/>
          <c:tx>
            <c:strRef>
              <c:f>Sheet1!$A$2</c:f>
              <c:strCache/>
            </c:strRef>
          </c:tx>
          <c:spPr>
            <a:solidFill>
              <a:srgbClr val="0F253F"/>
            </a:solidFill>
            <a:ln w="12700" cap="flat">
              <a:noFill/>
              <a:round/>
            </a:ln>
            <a:effectLst/>
          </c:spPr>
          <c:invertIfNegative val="0"/>
          <c:dLbls>
            <c:numFmt formatCode="#,##0" sourceLinked="0"/>
            <c:txPr>
              <a:bodyPr/>
              <a:lstStyle/>
              <a:p>
                <a:pPr lvl="0">
                  <a:defRPr b="0" i="0" strike="noStrike" sz="1848" u="none">
                    <a:solidFill>
                      <a:srgbClr val="000000"/>
                    </a:solidFill>
                    <a:effectLst/>
                    <a:latin typeface="Helvetica"/>
                  </a:defRPr>
                </a:pPr>
                <a:r>
                  <a:rPr b="0" i="0" strike="noStrike" sz="1848" u="none">
                    <a:solidFill>
                      <a:srgbClr val="000000"/>
                    </a:solidFill>
                    <a:effectLst/>
                    <a:latin typeface="Helvetica"/>
                  </a:rPr>
                  <a:t/>
                </a:r>
              </a:p>
            </c:txPr>
            <c:dLblPos val="outEnd"/>
            <c:showLegendKey val="0"/>
            <c:showVal val="1"/>
            <c:showCatName val="0"/>
            <c:showSerName val="0"/>
            <c:showPercent val="0"/>
            <c:showBubbleSize val="0"/>
            <c:showLeaderLines val="0"/>
          </c:dLbls>
          <c:cat>
            <c:strRef>
              <c:f>Sheet1!$B$1:$H$1</c:f>
              <c:strCache>
                <c:ptCount val="7"/>
                <c:pt idx="0">
                  <c:v>AVID CA 
n = 15522</c:v>
                </c:pt>
                <c:pt idx="1">
                  <c:v>AVID TX 
n = 3923</c:v>
                </c:pt>
                <c:pt idx="2">
                  <c:v>AVID MD 
n = 709</c:v>
                </c:pt>
                <c:pt idx="3">
                  <c:v>AVID IL 
n = 1307</c:v>
                </c:pt>
                <c:pt idx="4">
                  <c:v>AVID FL 
n = 1117</c:v>
                </c:pt>
                <c:pt idx="5">
                  <c:v>AVID WA 
n = 285</c:v>
                </c:pt>
                <c:pt idx="6">
                  <c:v>National</c:v>
                </c:pt>
              </c:strCache>
            </c:strRef>
          </c:cat>
          <c:val>
            <c:numRef>
              <c:f>Sheet1!$B$2:$H$2</c:f>
              <c:numCache>
                <c:ptCount val="7"/>
                <c:pt idx="0">
                  <c:v>0.891573</c:v>
                </c:pt>
                <c:pt idx="1">
                  <c:v>0.916769</c:v>
                </c:pt>
                <c:pt idx="2">
                  <c:v>0.948244</c:v>
                </c:pt>
                <c:pt idx="3">
                  <c:v>0.914793</c:v>
                </c:pt>
                <c:pt idx="4">
                  <c:v>0.897399</c:v>
                </c:pt>
                <c:pt idx="5">
                  <c:v>0.850000</c:v>
                </c:pt>
                <c:pt idx="6">
                  <c:v>0.360000</c:v>
                </c:pt>
              </c:numCache>
            </c:numRef>
          </c:val>
        </c:ser>
        <c:gapWidth val="150"/>
        <c:overlap val="0"/>
        <c:axId val="0"/>
        <c:axId val="1"/>
      </c:barChart>
      <c:catAx>
        <c:axId val="0"/>
        <c:scaling>
          <c:orientation val="minMax"/>
        </c:scaling>
        <c:delete val="0"/>
        <c:axPos val="b"/>
        <c:numFmt formatCode="General" sourceLinked="1"/>
        <c:majorTickMark val="out"/>
        <c:minorTickMark val="none"/>
        <c:tickLblPos val="low"/>
        <c:spPr>
          <a:ln w="12700" cap="flat">
            <a:solidFill>
              <a:srgbClr val="000000"/>
            </a:solidFill>
            <a:prstDash val="solid"/>
            <a:miter lim="400000"/>
          </a:ln>
        </c:spPr>
        <c:txPr>
          <a:bodyPr rot="0"/>
          <a:lstStyle/>
          <a:p>
            <a:pPr lvl="0">
              <a:defRPr b="0" i="0" strike="noStrike" sz="2275" u="none">
                <a:solidFill>
                  <a:srgbClr val="000000"/>
                </a:solidFill>
                <a:effectLst/>
                <a:latin typeface="ArialUnicodeMS"/>
              </a:defRPr>
            </a:pPr>
          </a:p>
        </c:txPr>
        <c:crossAx val="1"/>
        <c:crosses val="autoZero"/>
        <c:auto val="1"/>
        <c:lblAlgn val="ctr"/>
        <c:noMultiLvlLbl val="1"/>
      </c:catAx>
      <c:valAx>
        <c:axId val="1"/>
        <c:scaling>
          <c:orientation val="minMax"/>
        </c:scaling>
        <c:delete val="0"/>
        <c:axPos val="l"/>
        <c:numFmt formatCode="#,##0" sourceLinked="0"/>
        <c:majorTickMark val="out"/>
        <c:minorTickMark val="none"/>
        <c:tickLblPos val="nextTo"/>
        <c:spPr>
          <a:ln w="12700" cap="flat">
            <a:solidFill>
              <a:srgbClr val="000000"/>
            </a:solidFill>
            <a:prstDash val="solid"/>
            <a:miter lim="400000"/>
          </a:ln>
        </c:spPr>
        <c:txPr>
          <a:bodyPr rot="0"/>
          <a:lstStyle/>
          <a:p>
            <a:pPr lvl="0">
              <a:defRPr b="0" i="0" strike="noStrike" sz="2275" u="none">
                <a:solidFill>
                  <a:srgbClr val="000000"/>
                </a:solidFill>
                <a:effectLst/>
                <a:latin typeface="Arial"/>
              </a:defRPr>
            </a:pPr>
          </a:p>
        </c:txPr>
        <c:crossAx val="0"/>
        <c:crosses val="autoZero"/>
        <c:crossBetween val="between"/>
        <c:majorUnit val="0.25"/>
        <c:minorUnit val="0.125"/>
      </c:valAx>
      <c:spPr>
        <a:noFill/>
        <a:ln w="12700" cap="flat">
          <a:noFill/>
          <a:miter lim="400000"/>
        </a:ln>
        <a:effectLst/>
      </c:spPr>
    </c:plotArea>
    <c:plotVisOnly val="1"/>
    <c:dispBlanksAs val="gap"/>
  </c:chart>
  <c:spPr>
    <a:solidFill>
      <a:srgbClr val="FFFFFF"/>
    </a:solidFill>
    <a:ln w="6350" cap="flat">
      <a:solidFill>
        <a:srgbClr val="002060"/>
      </a:solidFill>
      <a:prstDash val="solid"/>
      <a:round/>
    </a:ln>
    <a:effectLst/>
  </c:spPr>
  <c:externalData r:id="rId1">
    <c:autoUpdate val="0"/>
  </c:externalData>
</c:chartSpace>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hape 22"/>
          <p:cNvSpPr/>
          <p:nvPr>
            <p:ph type="sldImg"/>
          </p:nvPr>
        </p:nvSpPr>
        <p:spPr>
          <a:xfrm>
            <a:off x="1143000" y="685800"/>
            <a:ext cx="4572000" cy="3429000"/>
          </a:xfrm>
          <a:prstGeom prst="rect">
            <a:avLst/>
          </a:prstGeom>
        </p:spPr>
        <p:txBody>
          <a:bodyPr/>
          <a:lstStyle/>
          <a:p>
            <a:pPr lvl="0"/>
          </a:p>
        </p:txBody>
      </p:sp>
      <p:sp>
        <p:nvSpPr>
          <p:cNvPr id="23" name="Shape 23"/>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Avenir Roman"/>
        <a:ea typeface="Avenir Roman"/>
        <a:cs typeface="Avenir Roman"/>
        <a:sym typeface="Avenir Roman"/>
      </a:defRPr>
    </a:lvl1pPr>
    <a:lvl2pPr indent="228600" defTabSz="457200">
      <a:lnSpc>
        <a:spcPct val="125000"/>
      </a:lnSpc>
      <a:defRPr sz="2400">
        <a:latin typeface="Avenir Roman"/>
        <a:ea typeface="Avenir Roman"/>
        <a:cs typeface="Avenir Roman"/>
        <a:sym typeface="Avenir Roman"/>
      </a:defRPr>
    </a:lvl2pPr>
    <a:lvl3pPr indent="457200" defTabSz="457200">
      <a:lnSpc>
        <a:spcPct val="125000"/>
      </a:lnSpc>
      <a:defRPr sz="2400">
        <a:latin typeface="Avenir Roman"/>
        <a:ea typeface="Avenir Roman"/>
        <a:cs typeface="Avenir Roman"/>
        <a:sym typeface="Avenir Roman"/>
      </a:defRPr>
    </a:lvl3pPr>
    <a:lvl4pPr indent="685800" defTabSz="457200">
      <a:lnSpc>
        <a:spcPct val="125000"/>
      </a:lnSpc>
      <a:defRPr sz="2400">
        <a:latin typeface="Avenir Roman"/>
        <a:ea typeface="Avenir Roman"/>
        <a:cs typeface="Avenir Roman"/>
        <a:sym typeface="Avenir Roman"/>
      </a:defRPr>
    </a:lvl4pPr>
    <a:lvl5pPr indent="914400" defTabSz="457200">
      <a:lnSpc>
        <a:spcPct val="125000"/>
      </a:lnSpc>
      <a:defRPr sz="2400">
        <a:latin typeface="Avenir Roman"/>
        <a:ea typeface="Avenir Roman"/>
        <a:cs typeface="Avenir Roman"/>
        <a:sym typeface="Avenir Roman"/>
      </a:defRPr>
    </a:lvl5pPr>
    <a:lvl6pPr indent="1143000" defTabSz="457200">
      <a:lnSpc>
        <a:spcPct val="125000"/>
      </a:lnSpc>
      <a:defRPr sz="2400">
        <a:latin typeface="Avenir Roman"/>
        <a:ea typeface="Avenir Roman"/>
        <a:cs typeface="Avenir Roman"/>
        <a:sym typeface="Avenir Roman"/>
      </a:defRPr>
    </a:lvl6pPr>
    <a:lvl7pPr indent="1371600" defTabSz="457200">
      <a:lnSpc>
        <a:spcPct val="125000"/>
      </a:lnSpc>
      <a:defRPr sz="2400">
        <a:latin typeface="Avenir Roman"/>
        <a:ea typeface="Avenir Roman"/>
        <a:cs typeface="Avenir Roman"/>
        <a:sym typeface="Avenir Roman"/>
      </a:defRPr>
    </a:lvl7pPr>
    <a:lvl8pPr indent="1600200" defTabSz="457200">
      <a:lnSpc>
        <a:spcPct val="125000"/>
      </a:lnSpc>
      <a:defRPr sz="2400">
        <a:latin typeface="Avenir Roman"/>
        <a:ea typeface="Avenir Roman"/>
        <a:cs typeface="Avenir Roman"/>
        <a:sym typeface="Avenir Roman"/>
      </a:defRPr>
    </a:lvl8pPr>
    <a:lvl9pPr indent="1828800" defTabSz="457200">
      <a:lnSpc>
        <a:spcPct val="125000"/>
      </a:lnSpc>
      <a:defRPr sz="2400">
        <a:latin typeface="Avenir Roman"/>
        <a:ea typeface="Avenir Roman"/>
        <a:cs typeface="Avenir Roman"/>
        <a:sym typeface="Avenir Roman"/>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8" name="Shape 198"/>
          <p:cNvSpPr/>
          <p:nvPr>
            <p:ph type="sldImg"/>
          </p:nvPr>
        </p:nvSpPr>
        <p:spPr>
          <a:prstGeom prst="rect">
            <a:avLst/>
          </a:prstGeom>
        </p:spPr>
        <p:txBody>
          <a:bodyPr/>
          <a:lstStyle/>
          <a:p>
            <a:pPr lvl="0"/>
          </a:p>
        </p:txBody>
      </p:sp>
      <p:sp>
        <p:nvSpPr>
          <p:cNvPr id="199" name="Shape 199"/>
          <p:cNvSpPr/>
          <p:nvPr>
            <p:ph type="body" sz="quarter" idx="1"/>
          </p:nvPr>
        </p:nvSpPr>
        <p:spPr>
          <a:prstGeom prst="rect">
            <a:avLst/>
          </a:prstGeom>
        </p:spPr>
        <p:txBody>
          <a:bodyPr/>
          <a:lstStyle/>
          <a:p>
            <a:pPr lvl="0">
              <a:defRPr sz="1800"/>
            </a:pPr>
            <a:r>
              <a:rPr sz="2400"/>
              <a:t>AVID also has students in 24 postsecondary institutions.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0" name="Shape 220"/>
          <p:cNvSpPr/>
          <p:nvPr>
            <p:ph type="sldImg"/>
          </p:nvPr>
        </p:nvSpPr>
        <p:spPr>
          <a:prstGeom prst="rect">
            <a:avLst/>
          </a:prstGeom>
        </p:spPr>
        <p:txBody>
          <a:bodyPr/>
          <a:lstStyle/>
          <a:p>
            <a:pPr lvl="0"/>
          </a:p>
        </p:txBody>
      </p:sp>
      <p:sp>
        <p:nvSpPr>
          <p:cNvPr id="221" name="Shape 221"/>
          <p:cNvSpPr/>
          <p:nvPr>
            <p:ph type="body" sz="quarter" idx="1"/>
          </p:nvPr>
        </p:nvSpPr>
        <p:spPr>
          <a:prstGeom prst="rect">
            <a:avLst/>
          </a:prstGeom>
        </p:spPr>
        <p:txBody>
          <a:bodyPr/>
          <a:lstStyle/>
          <a:p>
            <a:pPr lvl="0">
              <a:defRPr sz="1800"/>
            </a:pPr>
            <a:r>
              <a:rPr sz="2400"/>
              <a:t>[FROM SLIDE 3]: adopted by more than 4,800 schools in 48 states and 16 countries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1" name="Shape 261"/>
          <p:cNvSpPr/>
          <p:nvPr>
            <p:ph type="sldImg"/>
          </p:nvPr>
        </p:nvSpPr>
        <p:spPr>
          <a:prstGeom prst="rect">
            <a:avLst/>
          </a:prstGeom>
        </p:spPr>
        <p:txBody>
          <a:bodyPr/>
          <a:lstStyle/>
          <a:p>
            <a:pPr lvl="0"/>
          </a:p>
        </p:txBody>
      </p:sp>
      <p:sp>
        <p:nvSpPr>
          <p:cNvPr id="262" name="Shape 262"/>
          <p:cNvSpPr/>
          <p:nvPr>
            <p:ph type="body" sz="quarter" idx="1"/>
          </p:nvPr>
        </p:nvSpPr>
        <p:spPr>
          <a:prstGeom prst="rect">
            <a:avLst/>
          </a:prstGeom>
        </p:spPr>
        <p:txBody>
          <a:bodyPr/>
          <a:lstStyle/>
          <a:p>
            <a:pPr lvl="0">
              <a:defRPr sz="1800"/>
            </a:pPr>
            <a:r>
              <a:rPr sz="2400"/>
              <a:t>Opening access to Advanced Placement courses for all students, regardless of ethnicity or economic background, is essential to leveling the academic playing field. AVID students, who take many AP tests every year, show greater ethnic diversity than AP test-takers do overall. The proportion of Latinos taking AP exams is over four times higher among AVID students than among U.S. students overall. [IS THIS SUPPOSED TO SAY “FOUR TIMES GREATER THAN OTHER LATINOS OVERALL”? IF SO, I HAVE THE ARROW POINTED TO THE WRONG NUMBER AND THE STAT IS INCORRECT.] </a:t>
            </a:r>
            <a:endParaRPr sz="2400"/>
          </a:p>
          <a:p>
            <a:pPr lvl="0">
              <a:defRPr sz="1800"/>
            </a:pPr>
            <a:endParaRPr sz="2400"/>
          </a:p>
          <a:p>
            <a:pPr lvl="0">
              <a:defRPr sz="1800"/>
            </a:pPr>
            <a:r>
              <a:rPr sz="2400"/>
              <a:t>ALSO, I’VE MOVED THE DETAILED SOURCE INFORMATION OFF THE SLIDES AND PUT IT INTO THE NOTES, LIKE SO: </a:t>
            </a:r>
            <a:endParaRPr sz="2400"/>
          </a:p>
          <a:p>
            <a:pPr lvl="0">
              <a:defRPr sz="1800"/>
            </a:pPr>
            <a:endParaRPr sz="2400"/>
          </a:p>
          <a:p>
            <a:pPr lvl="0">
              <a:defRPr sz="1800"/>
            </a:pPr>
            <a:endParaRPr sz="24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7" name="Shape 307"/>
          <p:cNvSpPr/>
          <p:nvPr>
            <p:ph type="sldImg"/>
          </p:nvPr>
        </p:nvSpPr>
        <p:spPr>
          <a:prstGeom prst="rect">
            <a:avLst/>
          </a:prstGeom>
        </p:spPr>
        <p:txBody>
          <a:bodyPr/>
          <a:lstStyle/>
          <a:p>
            <a:pPr lvl="0"/>
          </a:p>
        </p:txBody>
      </p:sp>
      <p:sp>
        <p:nvSpPr>
          <p:cNvPr id="308" name="Shape 308"/>
          <p:cNvSpPr/>
          <p:nvPr>
            <p:ph type="body" sz="quarter" idx="1"/>
          </p:nvPr>
        </p:nvSpPr>
        <p:spPr>
          <a:prstGeom prst="rect">
            <a:avLst/>
          </a:prstGeom>
        </p:spPr>
        <p:txBody>
          <a:bodyPr/>
          <a:lstStyle/>
          <a:p>
            <a:pPr lvl="0">
              <a:defRPr sz="1800"/>
            </a:pPr>
            <a:r>
              <a:rPr sz="2400"/>
              <a:t>To help all students do rigorous work and meet or exceed high standards in each content area, we must help students: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1" name="Shape 541"/>
          <p:cNvSpPr/>
          <p:nvPr>
            <p:ph type="sldImg"/>
          </p:nvPr>
        </p:nvSpPr>
        <p:spPr>
          <a:prstGeom prst="rect">
            <a:avLst/>
          </a:prstGeom>
        </p:spPr>
        <p:txBody>
          <a:bodyPr/>
          <a:lstStyle/>
          <a:p>
            <a:pPr lvl="0"/>
          </a:p>
        </p:txBody>
      </p:sp>
      <p:sp>
        <p:nvSpPr>
          <p:cNvPr id="542" name="Shape 542"/>
          <p:cNvSpPr/>
          <p:nvPr>
            <p:ph type="body" sz="quarter" idx="1"/>
          </p:nvPr>
        </p:nvSpPr>
        <p:spPr>
          <a:prstGeom prst="rect">
            <a:avLst/>
          </a:prstGeom>
        </p:spPr>
        <p:txBody>
          <a:bodyPr/>
          <a:lstStyle/>
          <a:p>
            <a:pPr lvl="0">
              <a:defRPr sz="1800"/>
            </a:pPr>
            <a:r>
              <a:rPr sz="2400"/>
              <a:t>This slide illustrates</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Cover">
    <p:spTree>
      <p:nvGrpSpPr>
        <p:cNvPr id="1" name=""/>
        <p:cNvGrpSpPr/>
        <p:nvPr/>
      </p:nvGrpSpPr>
      <p:grpSpPr>
        <a:xfrm>
          <a:off x="0" y="0"/>
          <a:ext cx="0" cy="0"/>
          <a:chOff x="0" y="0"/>
          <a:chExt cx="0" cy="0"/>
        </a:xfrm>
      </p:grpSpPr>
      <p:sp>
        <p:nvSpPr>
          <p:cNvPr id="5" name="Shape 5"/>
          <p:cNvSpPr/>
          <p:nvPr>
            <p:ph type="body" idx="1"/>
          </p:nvPr>
        </p:nvSpPr>
        <p:spPr>
          <a:xfrm>
            <a:off x="1270000" y="7353300"/>
            <a:ext cx="10464800" cy="1130300"/>
          </a:xfrm>
          <a:prstGeom prst="rect">
            <a:avLst/>
          </a:prstGeom>
        </p:spPr>
        <p:txBody>
          <a:bodyPr anchor="t"/>
          <a:lstStyle>
            <a:lvl1pPr marL="0" indent="0" algn="ctr">
              <a:spcBef>
                <a:spcPts val="0"/>
              </a:spcBef>
              <a:buSzTx/>
              <a:buNone/>
              <a:defRPr sz="3200"/>
            </a:lvl1pPr>
            <a:lvl2pPr marL="0" indent="342900" algn="ctr">
              <a:spcBef>
                <a:spcPts val="0"/>
              </a:spcBef>
              <a:buSzTx/>
              <a:buNone/>
              <a:defRPr sz="3200"/>
            </a:lvl2pPr>
            <a:lvl3pPr marL="0" indent="685800" algn="ctr">
              <a:spcBef>
                <a:spcPts val="0"/>
              </a:spcBef>
              <a:buSzTx/>
              <a:buNone/>
              <a:defRPr sz="3200"/>
            </a:lvl3pPr>
            <a:lvl4pPr marL="0" indent="1028700" algn="ctr">
              <a:spcBef>
                <a:spcPts val="0"/>
              </a:spcBef>
              <a:buSzTx/>
              <a:buNone/>
              <a:defRPr sz="3200"/>
            </a:lvl4pPr>
            <a:lvl5pPr marL="0" indent="1371600" algn="ctr">
              <a:spcBef>
                <a:spcPts val="0"/>
              </a:spcBef>
              <a:buSzTx/>
              <a:buNone/>
              <a:defRPr sz="3200"/>
            </a:lvl5pPr>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
        <p:nvSpPr>
          <p:cNvPr id="6" name="Shape 6"/>
          <p:cNvSpPr/>
          <p:nvPr>
            <p:ph type="title"/>
          </p:nvPr>
        </p:nvSpPr>
        <p:spPr>
          <a:xfrm>
            <a:off x="1270000" y="5842000"/>
            <a:ext cx="10464800" cy="1422400"/>
          </a:xfrm>
          <a:prstGeom prst="rect">
            <a:avLst/>
          </a:prstGeom>
        </p:spPr>
        <p:txBody>
          <a:bodyPr anchor="b"/>
          <a:lstStyle/>
          <a:p>
            <a:pPr lvl="0">
              <a:defRPr sz="1800"/>
            </a:pPr>
            <a:r>
              <a:rPr sz="8000"/>
              <a:t>Title Text</a:t>
            </a:r>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8" name="Shape 8"/>
          <p:cNvSpPr/>
          <p:nvPr>
            <p:ph type="title"/>
          </p:nvPr>
        </p:nvSpPr>
        <p:spPr>
          <a:xfrm>
            <a:off x="1270000" y="1638300"/>
            <a:ext cx="10464800" cy="3302000"/>
          </a:xfrm>
          <a:prstGeom prst="rect">
            <a:avLst/>
          </a:prstGeom>
        </p:spPr>
        <p:txBody>
          <a:bodyPr anchor="b"/>
          <a:lstStyle/>
          <a:p>
            <a:pPr lvl="0">
              <a:defRPr sz="1800"/>
            </a:pPr>
            <a:r>
              <a:rPr sz="8000"/>
              <a:t>Title Text</a:t>
            </a:r>
          </a:p>
        </p:txBody>
      </p:sp>
      <p:sp>
        <p:nvSpPr>
          <p:cNvPr id="9" name="Shape 9"/>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342900" algn="ctr">
              <a:spcBef>
                <a:spcPts val="0"/>
              </a:spcBef>
              <a:buSzTx/>
              <a:buNone/>
              <a:defRPr sz="3200"/>
            </a:lvl2pPr>
            <a:lvl3pPr marL="0" indent="685800" algn="ctr">
              <a:spcBef>
                <a:spcPts val="0"/>
              </a:spcBef>
              <a:buSzTx/>
              <a:buNone/>
              <a:defRPr sz="3200"/>
            </a:lvl3pPr>
            <a:lvl4pPr marL="0" indent="1028700" algn="ctr">
              <a:spcBef>
                <a:spcPts val="0"/>
              </a:spcBef>
              <a:buSzTx/>
              <a:buNone/>
              <a:defRPr sz="3200"/>
            </a:lvl4pPr>
            <a:lvl5pPr marL="0" indent="1371600" algn="ctr">
              <a:spcBef>
                <a:spcPts val="0"/>
              </a:spcBef>
              <a:buSzTx/>
              <a:buNone/>
              <a:defRPr sz="3200"/>
            </a:lvl5pPr>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1" name="Shape 11"/>
          <p:cNvSpPr/>
          <p:nvPr>
            <p:ph type="title"/>
          </p:nvPr>
        </p:nvSpPr>
        <p:spPr>
          <a:prstGeom prst="rect">
            <a:avLst/>
          </a:prstGeom>
        </p:spPr>
        <p:txBody>
          <a:bodyPr/>
          <a:lstStyle/>
          <a:p>
            <a:pPr lvl="0">
              <a:defRPr sz="1800"/>
            </a:pPr>
            <a:r>
              <a:rPr sz="8000"/>
              <a:t>Title Text</a:t>
            </a:r>
          </a:p>
        </p:txBody>
      </p:sp>
      <p:sp>
        <p:nvSpPr>
          <p:cNvPr id="12" name="Shape 12"/>
          <p:cNvSpPr/>
          <p:nvPr>
            <p:ph type="body" idx="1"/>
          </p:nvPr>
        </p:nvSpPr>
        <p:spPr>
          <a:prstGeom prst="rect">
            <a:avLst/>
          </a:prstGeom>
        </p:spPr>
        <p:txBody>
          <a:bodyPr/>
          <a:lstStyle/>
          <a:p>
            <a:pPr lvl="0">
              <a:defRPr sz="1800"/>
            </a:pPr>
            <a:r>
              <a:rPr sz="3800"/>
              <a:t>Body Level One</a:t>
            </a:r>
            <a:endParaRPr sz="3800"/>
          </a:p>
          <a:p>
            <a:pPr lvl="1">
              <a:defRPr sz="1800"/>
            </a:pPr>
            <a:r>
              <a:rPr sz="3800"/>
              <a:t>Body Level Two</a:t>
            </a:r>
            <a:endParaRPr sz="3800"/>
          </a:p>
          <a:p>
            <a:pPr lvl="2">
              <a:defRPr sz="1800"/>
            </a:pPr>
            <a:r>
              <a:rPr sz="3800"/>
              <a:t>Body Level Three</a:t>
            </a:r>
            <a:endParaRPr sz="3800"/>
          </a:p>
          <a:p>
            <a:pPr lvl="3">
              <a:defRPr sz="1800"/>
            </a:pPr>
            <a:r>
              <a:rPr sz="3800"/>
              <a:t>Body Level Four</a:t>
            </a:r>
            <a:endParaRPr sz="3800"/>
          </a:p>
          <a:p>
            <a:pPr lvl="4">
              <a:defRPr sz="1800"/>
            </a:pPr>
            <a:r>
              <a:rPr sz="3800"/>
              <a:t>Body Level Five</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14" name="Shape 14"/>
          <p:cNvSpPr/>
          <p:nvPr>
            <p:ph type="title"/>
          </p:nvPr>
        </p:nvSpPr>
        <p:spPr>
          <a:prstGeom prst="rect">
            <a:avLst/>
          </a:prstGeom>
        </p:spPr>
        <p:txBody>
          <a:bodyPr/>
          <a:lstStyle/>
          <a:p>
            <a:pPr lvl="0">
              <a:defRPr sz="1800"/>
            </a:pPr>
            <a:r>
              <a:rPr sz="8000"/>
              <a:t>Title Text</a:t>
            </a:r>
          </a:p>
        </p:txBody>
      </p:sp>
      <p:sp>
        <p:nvSpPr>
          <p:cNvPr id="15" name="Shape 15"/>
          <p:cNvSpPr/>
          <p:nvPr>
            <p:ph type="body" idx="1"/>
          </p:nvPr>
        </p:nvSpPr>
        <p:spPr>
          <a:xfrm>
            <a:off x="1282700" y="2768600"/>
            <a:ext cx="5041900" cy="5715000"/>
          </a:xfrm>
          <a:prstGeom prst="rect">
            <a:avLst/>
          </a:prstGeom>
        </p:spPr>
        <p:txBody>
          <a:bodyPr/>
          <a:lstStyle>
            <a:lvl1pPr marL="280736" indent="-280736">
              <a:spcBef>
                <a:spcPts val="3200"/>
              </a:spcBef>
              <a:defRPr sz="2800"/>
            </a:lvl1pPr>
            <a:lvl2pPr marL="661736" indent="-280736">
              <a:spcBef>
                <a:spcPts val="3200"/>
              </a:spcBef>
              <a:defRPr sz="2800"/>
            </a:lvl2pPr>
            <a:lvl3pPr marL="1042736" indent="-280736">
              <a:spcBef>
                <a:spcPts val="3200"/>
              </a:spcBef>
              <a:defRPr sz="2800"/>
            </a:lvl3pPr>
            <a:lvl4pPr marL="1423736" indent="-280736">
              <a:spcBef>
                <a:spcPts val="3200"/>
              </a:spcBef>
              <a:defRPr sz="2800"/>
            </a:lvl4pPr>
            <a:lvl5pPr marL="1804736" indent="-280736">
              <a:spcBef>
                <a:spcPts val="3200"/>
              </a:spcBef>
              <a:defRPr sz="2800"/>
            </a:lvl5pPr>
          </a:lstStyle>
          <a:p>
            <a:pPr lvl="0">
              <a:defRPr sz="1800"/>
            </a:pPr>
            <a:r>
              <a:rPr sz="2800"/>
              <a:t>Body Level One</a:t>
            </a:r>
            <a:endParaRPr sz="2800"/>
          </a:p>
          <a:p>
            <a:pPr lvl="1">
              <a:defRPr sz="1800"/>
            </a:pPr>
            <a:r>
              <a:rPr sz="2800"/>
              <a:t>Body Level Two</a:t>
            </a:r>
            <a:endParaRPr sz="2800"/>
          </a:p>
          <a:p>
            <a:pPr lvl="2">
              <a:defRPr sz="1800"/>
            </a:pPr>
            <a:r>
              <a:rPr sz="2800"/>
              <a:t>Body Level Three</a:t>
            </a:r>
            <a:endParaRPr sz="2800"/>
          </a:p>
          <a:p>
            <a:pPr lvl="3">
              <a:defRPr sz="1800"/>
            </a:pPr>
            <a:r>
              <a:rPr sz="2800"/>
              <a:t>Body Level Four</a:t>
            </a:r>
            <a:endParaRPr sz="2800"/>
          </a:p>
          <a:p>
            <a:pPr lvl="4">
              <a:defRPr sz="1800"/>
            </a:pPr>
            <a:r>
              <a:rPr sz="2800"/>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7" name="Shape 17"/>
          <p:cNvSpPr/>
          <p:nvPr>
            <p:ph type="title"/>
          </p:nvPr>
        </p:nvSpPr>
        <p:spPr>
          <a:prstGeom prst="rect">
            <a:avLst/>
          </a:prstGeom>
        </p:spPr>
        <p:txBody>
          <a:bodyPr/>
          <a:lstStyle/>
          <a:p>
            <a:pPr lvl="0">
              <a:defRPr sz="1800"/>
            </a:pPr>
            <a:r>
              <a:rPr sz="8000"/>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0" name="Shape 20"/>
          <p:cNvSpPr/>
          <p:nvPr>
            <p:ph type="body" idx="1"/>
          </p:nvPr>
        </p:nvSpPr>
        <p:spPr>
          <a:xfrm>
            <a:off x="1270000" y="1270000"/>
            <a:ext cx="10464800" cy="7213600"/>
          </a:xfrm>
          <a:prstGeom prst="rect">
            <a:avLst/>
          </a:prstGeom>
        </p:spPr>
        <p:txBody>
          <a:bodyPr/>
          <a:lstStyle/>
          <a:p>
            <a:pPr lvl="0">
              <a:defRPr sz="1800"/>
            </a:pPr>
            <a:r>
              <a:rPr sz="3800"/>
              <a:t>Body Level One</a:t>
            </a:r>
            <a:endParaRPr sz="3800"/>
          </a:p>
          <a:p>
            <a:pPr lvl="1">
              <a:defRPr sz="1800"/>
            </a:pPr>
            <a:r>
              <a:rPr sz="3800"/>
              <a:t>Body Level Two</a:t>
            </a:r>
            <a:endParaRPr sz="3800"/>
          </a:p>
          <a:p>
            <a:pPr lvl="2">
              <a:defRPr sz="1800"/>
            </a:pPr>
            <a:r>
              <a:rPr sz="3800"/>
              <a:t>Body Level Three</a:t>
            </a:r>
            <a:endParaRPr sz="3800"/>
          </a:p>
          <a:p>
            <a:pPr lvl="3">
              <a:defRPr sz="1800"/>
            </a:pPr>
            <a:r>
              <a:rPr sz="3800"/>
              <a:t>Body Level Four</a:t>
            </a:r>
            <a:endParaRPr sz="3800"/>
          </a:p>
          <a:p>
            <a:pPr lvl="4">
              <a:defRPr sz="1800"/>
            </a:pPr>
            <a:r>
              <a:rPr sz="3800"/>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1270000" y="254000"/>
            <a:ext cx="10464800" cy="24384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pPr>
            <a:r>
              <a:rPr sz="8000"/>
              <a:t>Title Text</a:t>
            </a:r>
          </a:p>
        </p:txBody>
      </p:sp>
      <p:sp>
        <p:nvSpPr>
          <p:cNvPr id="3" name="Shape 3"/>
          <p:cNvSpPr/>
          <p:nvPr>
            <p:ph type="body" idx="1"/>
          </p:nvPr>
        </p:nvSpPr>
        <p:spPr>
          <a:xfrm>
            <a:off x="1270000" y="2768600"/>
            <a:ext cx="10464800" cy="5715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pPr>
            <a:r>
              <a:rPr sz="3800"/>
              <a:t>Body Level One</a:t>
            </a:r>
            <a:endParaRPr sz="3800"/>
          </a:p>
          <a:p>
            <a:pPr lvl="1">
              <a:defRPr sz="1800"/>
            </a:pPr>
            <a:r>
              <a:rPr sz="3800"/>
              <a:t>Body Level Two</a:t>
            </a:r>
            <a:endParaRPr sz="3800"/>
          </a:p>
          <a:p>
            <a:pPr lvl="2">
              <a:defRPr sz="1800"/>
            </a:pPr>
            <a:r>
              <a:rPr sz="3800"/>
              <a:t>Body Level Three</a:t>
            </a:r>
            <a:endParaRPr sz="3800"/>
          </a:p>
          <a:p>
            <a:pPr lvl="3">
              <a:defRPr sz="1800"/>
            </a:pPr>
            <a:r>
              <a:rPr sz="3800"/>
              <a:t>Body Level Four</a:t>
            </a:r>
            <a:endParaRPr sz="3800"/>
          </a:p>
          <a:p>
            <a:pPr lvl="4">
              <a:defRPr sz="1800"/>
            </a:pPr>
            <a:r>
              <a:rPr sz="3800"/>
              <a:t>Body Level Five</a:t>
            </a:r>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transition spd="med" advClick="1"/>
  <p:txStyles>
    <p:titleStyle>
      <a:lvl1pPr algn="ctr" defTabSz="584200">
        <a:defRPr sz="8000">
          <a:latin typeface="+mn-lt"/>
          <a:ea typeface="+mn-ea"/>
          <a:cs typeface="+mn-cs"/>
          <a:sym typeface="Helvetica Light"/>
        </a:defRPr>
      </a:lvl1pPr>
      <a:lvl2pPr indent="342900" algn="ctr" defTabSz="584200">
        <a:defRPr sz="8000">
          <a:latin typeface="+mn-lt"/>
          <a:ea typeface="+mn-ea"/>
          <a:cs typeface="+mn-cs"/>
          <a:sym typeface="Helvetica Light"/>
        </a:defRPr>
      </a:lvl2pPr>
      <a:lvl3pPr indent="685800" algn="ctr" defTabSz="584200">
        <a:defRPr sz="8000">
          <a:latin typeface="+mn-lt"/>
          <a:ea typeface="+mn-ea"/>
          <a:cs typeface="+mn-cs"/>
          <a:sym typeface="Helvetica Light"/>
        </a:defRPr>
      </a:lvl3pPr>
      <a:lvl4pPr indent="1028700" algn="ctr" defTabSz="584200">
        <a:defRPr sz="8000">
          <a:latin typeface="+mn-lt"/>
          <a:ea typeface="+mn-ea"/>
          <a:cs typeface="+mn-cs"/>
          <a:sym typeface="Helvetica Light"/>
        </a:defRPr>
      </a:lvl4pPr>
      <a:lvl5pPr indent="1371600" algn="ctr" defTabSz="584200">
        <a:defRPr sz="8000">
          <a:latin typeface="+mn-lt"/>
          <a:ea typeface="+mn-ea"/>
          <a:cs typeface="+mn-cs"/>
          <a:sym typeface="Helvetica Light"/>
        </a:defRPr>
      </a:lvl5pPr>
      <a:lvl6pPr indent="1714500" algn="ctr" defTabSz="584200">
        <a:defRPr sz="8000">
          <a:latin typeface="+mn-lt"/>
          <a:ea typeface="+mn-ea"/>
          <a:cs typeface="+mn-cs"/>
          <a:sym typeface="Helvetica Light"/>
        </a:defRPr>
      </a:lvl6pPr>
      <a:lvl7pPr indent="2057400" algn="ctr" defTabSz="584200">
        <a:defRPr sz="8000">
          <a:latin typeface="+mn-lt"/>
          <a:ea typeface="+mn-ea"/>
          <a:cs typeface="+mn-cs"/>
          <a:sym typeface="Helvetica Light"/>
        </a:defRPr>
      </a:lvl7pPr>
      <a:lvl8pPr indent="2400300" algn="ctr" defTabSz="584200">
        <a:defRPr sz="8000">
          <a:latin typeface="+mn-lt"/>
          <a:ea typeface="+mn-ea"/>
          <a:cs typeface="+mn-cs"/>
          <a:sym typeface="Helvetica Light"/>
        </a:defRPr>
      </a:lvl8pPr>
      <a:lvl9pPr indent="2743200" algn="ctr" defTabSz="584200">
        <a:defRPr sz="8000">
          <a:latin typeface="+mn-lt"/>
          <a:ea typeface="+mn-ea"/>
          <a:cs typeface="+mn-cs"/>
          <a:sym typeface="Helvetica Light"/>
        </a:defRPr>
      </a:lvl9pPr>
    </p:titleStyle>
    <p:bodyStyle>
      <a:lvl1pPr marL="381000" indent="-381000" defTabSz="584200">
        <a:spcBef>
          <a:spcPts val="4200"/>
        </a:spcBef>
        <a:buSzPct val="100000"/>
        <a:buChar char="•"/>
        <a:defRPr sz="3800">
          <a:latin typeface="+mn-lt"/>
          <a:ea typeface="+mn-ea"/>
          <a:cs typeface="+mn-cs"/>
          <a:sym typeface="Helvetica Light"/>
        </a:defRPr>
      </a:lvl1pPr>
      <a:lvl2pPr marL="762000" indent="-381000" defTabSz="584200">
        <a:spcBef>
          <a:spcPts val="4200"/>
        </a:spcBef>
        <a:buSzPct val="100000"/>
        <a:buChar char="•"/>
        <a:defRPr sz="3800">
          <a:latin typeface="+mn-lt"/>
          <a:ea typeface="+mn-ea"/>
          <a:cs typeface="+mn-cs"/>
          <a:sym typeface="Helvetica Light"/>
        </a:defRPr>
      </a:lvl2pPr>
      <a:lvl3pPr marL="1143000" indent="-381000" defTabSz="584200">
        <a:spcBef>
          <a:spcPts val="4200"/>
        </a:spcBef>
        <a:buSzPct val="100000"/>
        <a:buChar char="•"/>
        <a:defRPr sz="3800">
          <a:latin typeface="+mn-lt"/>
          <a:ea typeface="+mn-ea"/>
          <a:cs typeface="+mn-cs"/>
          <a:sym typeface="Helvetica Light"/>
        </a:defRPr>
      </a:lvl3pPr>
      <a:lvl4pPr marL="1524000" indent="-381000" defTabSz="584200">
        <a:spcBef>
          <a:spcPts val="4200"/>
        </a:spcBef>
        <a:buSzPct val="100000"/>
        <a:buChar char="•"/>
        <a:defRPr sz="3800">
          <a:latin typeface="+mn-lt"/>
          <a:ea typeface="+mn-ea"/>
          <a:cs typeface="+mn-cs"/>
          <a:sym typeface="Helvetica Light"/>
        </a:defRPr>
      </a:lvl4pPr>
      <a:lvl5pPr marL="1905000" indent="-381000" defTabSz="584200">
        <a:spcBef>
          <a:spcPts val="4200"/>
        </a:spcBef>
        <a:buSzPct val="100000"/>
        <a:buChar char="•"/>
        <a:defRPr sz="3800">
          <a:latin typeface="+mn-lt"/>
          <a:ea typeface="+mn-ea"/>
          <a:cs typeface="+mn-cs"/>
          <a:sym typeface="Helvetica Light"/>
        </a:defRPr>
      </a:lvl5pPr>
      <a:lvl6pPr marL="2286000" indent="-381000" defTabSz="584200">
        <a:spcBef>
          <a:spcPts val="4200"/>
        </a:spcBef>
        <a:buSzPct val="100000"/>
        <a:buChar char="•"/>
        <a:defRPr sz="3800">
          <a:latin typeface="+mn-lt"/>
          <a:ea typeface="+mn-ea"/>
          <a:cs typeface="+mn-cs"/>
          <a:sym typeface="Helvetica Light"/>
        </a:defRPr>
      </a:lvl6pPr>
      <a:lvl7pPr marL="2667000" indent="-381000" defTabSz="584200">
        <a:spcBef>
          <a:spcPts val="4200"/>
        </a:spcBef>
        <a:buSzPct val="100000"/>
        <a:buChar char="•"/>
        <a:defRPr sz="3800">
          <a:latin typeface="+mn-lt"/>
          <a:ea typeface="+mn-ea"/>
          <a:cs typeface="+mn-cs"/>
          <a:sym typeface="Helvetica Light"/>
        </a:defRPr>
      </a:lvl7pPr>
      <a:lvl8pPr marL="3048000" indent="-381000" defTabSz="584200">
        <a:spcBef>
          <a:spcPts val="4200"/>
        </a:spcBef>
        <a:buSzPct val="100000"/>
        <a:buChar char="•"/>
        <a:defRPr sz="3800">
          <a:latin typeface="+mn-lt"/>
          <a:ea typeface="+mn-ea"/>
          <a:cs typeface="+mn-cs"/>
          <a:sym typeface="Helvetica Light"/>
        </a:defRPr>
      </a:lvl8pPr>
      <a:lvl9pPr marL="3429000" indent="-381000" defTabSz="584200">
        <a:spcBef>
          <a:spcPts val="4200"/>
        </a:spcBef>
        <a:buSzPct val="100000"/>
        <a:buChar char="•"/>
        <a:defRPr sz="3800">
          <a:latin typeface="+mn-lt"/>
          <a:ea typeface="+mn-ea"/>
          <a:cs typeface="+mn-cs"/>
          <a:sym typeface="Helvetica Light"/>
        </a:defRPr>
      </a:lvl9pPr>
    </p:bodyStyle>
    <p:otherStyle>
      <a:lvl1pPr algn="ctr" defTabSz="584200">
        <a:defRPr>
          <a:solidFill>
            <a:schemeClr val="tx1"/>
          </a:solidFill>
          <a:latin typeface="+mn-lt"/>
          <a:ea typeface="+mn-ea"/>
          <a:cs typeface="+mn-cs"/>
          <a:sym typeface="Helvetica Light"/>
        </a:defRPr>
      </a:lvl1pPr>
      <a:lvl2pPr indent="342900" algn="ctr" defTabSz="584200">
        <a:defRPr>
          <a:solidFill>
            <a:schemeClr val="tx1"/>
          </a:solidFill>
          <a:latin typeface="+mn-lt"/>
          <a:ea typeface="+mn-ea"/>
          <a:cs typeface="+mn-cs"/>
          <a:sym typeface="Helvetica Light"/>
        </a:defRPr>
      </a:lvl2pPr>
      <a:lvl3pPr indent="685800" algn="ctr" defTabSz="584200">
        <a:defRPr>
          <a:solidFill>
            <a:schemeClr val="tx1"/>
          </a:solidFill>
          <a:latin typeface="+mn-lt"/>
          <a:ea typeface="+mn-ea"/>
          <a:cs typeface="+mn-cs"/>
          <a:sym typeface="Helvetica Light"/>
        </a:defRPr>
      </a:lvl3pPr>
      <a:lvl4pPr indent="1028700" algn="ctr" defTabSz="584200">
        <a:defRPr>
          <a:solidFill>
            <a:schemeClr val="tx1"/>
          </a:solidFill>
          <a:latin typeface="+mn-lt"/>
          <a:ea typeface="+mn-ea"/>
          <a:cs typeface="+mn-cs"/>
          <a:sym typeface="Helvetica Light"/>
        </a:defRPr>
      </a:lvl4pPr>
      <a:lvl5pPr indent="1371600" algn="ctr" defTabSz="584200">
        <a:defRPr>
          <a:solidFill>
            <a:schemeClr val="tx1"/>
          </a:solidFill>
          <a:latin typeface="+mn-lt"/>
          <a:ea typeface="+mn-ea"/>
          <a:cs typeface="+mn-cs"/>
          <a:sym typeface="Helvetica Light"/>
        </a:defRPr>
      </a:lvl5pPr>
      <a:lvl6pPr indent="1714500" algn="ctr" defTabSz="584200">
        <a:defRPr>
          <a:solidFill>
            <a:schemeClr val="tx1"/>
          </a:solidFill>
          <a:latin typeface="+mn-lt"/>
          <a:ea typeface="+mn-ea"/>
          <a:cs typeface="+mn-cs"/>
          <a:sym typeface="Helvetica Light"/>
        </a:defRPr>
      </a:lvl6pPr>
      <a:lvl7pPr indent="2057400" algn="ctr" defTabSz="584200">
        <a:defRPr>
          <a:solidFill>
            <a:schemeClr val="tx1"/>
          </a:solidFill>
          <a:latin typeface="+mn-lt"/>
          <a:ea typeface="+mn-ea"/>
          <a:cs typeface="+mn-cs"/>
          <a:sym typeface="Helvetica Light"/>
        </a:defRPr>
      </a:lvl7pPr>
      <a:lvl8pPr indent="2400300" algn="ctr" defTabSz="584200">
        <a:defRPr>
          <a:solidFill>
            <a:schemeClr val="tx1"/>
          </a:solidFill>
          <a:latin typeface="+mn-lt"/>
          <a:ea typeface="+mn-ea"/>
          <a:cs typeface="+mn-cs"/>
          <a:sym typeface="Helvetica Light"/>
        </a:defRPr>
      </a:lvl8pPr>
      <a:lvl9pPr indent="2743200" algn="ctr" defTabSz="584200">
        <a:defRPr>
          <a:solidFill>
            <a:schemeClr val="tx1"/>
          </a:solidFill>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5.png"/><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1.jpeg"/><Relationship Id="rId6" Type="http://schemas.openxmlformats.org/officeDocument/2006/relationships/image" Target="../media/image23.png"/><Relationship Id="rId7" Type="http://schemas.openxmlformats.org/officeDocument/2006/relationships/image" Target="../media/image30.jpeg"/><Relationship Id="rId8" Type="http://schemas.openxmlformats.org/officeDocument/2006/relationships/image" Target="../media/image31.jpeg"/><Relationship Id="rId9" Type="http://schemas.openxmlformats.org/officeDocument/2006/relationships/image" Target="../media/image32.jpeg"/><Relationship Id="rId10" Type="http://schemas.openxmlformats.org/officeDocument/2006/relationships/image" Target="../media/image3.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33.jpe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3.jpeg"/><Relationship Id="rId4" Type="http://schemas.openxmlformats.org/officeDocument/2006/relationships/image" Target="../media/image34.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3.jpeg"/><Relationship Id="rId3" Type="http://schemas.openxmlformats.org/officeDocument/2006/relationships/chart" Target="../charts/chart1.xml"/><Relationship Id="rId4" Type="http://schemas.openxmlformats.org/officeDocument/2006/relationships/chart" Target="../charts/chart2.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3.jpeg"/><Relationship Id="rId4" Type="http://schemas.openxmlformats.org/officeDocument/2006/relationships/chart" Target="../charts/chart3.xml"/><Relationship Id="rId5" Type="http://schemas.openxmlformats.org/officeDocument/2006/relationships/hyperlink" Target="http://www.collegeboard.com/student/testing/ap/exgrd_sum/2010.html" TargetMode="Externa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3.jpeg"/><Relationship Id="rId3" Type="http://schemas.openxmlformats.org/officeDocument/2006/relationships/chart" Target="../charts/chart4.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3.jpeg"/><Relationship Id="rId4" Type="http://schemas.openxmlformats.org/officeDocument/2006/relationships/image" Target="../media/image35.jpeg"/><Relationship Id="rId5" Type="http://schemas.openxmlformats.org/officeDocument/2006/relationships/image" Target="../media/image36.jpe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1.jpeg"/><Relationship Id="rId6" Type="http://schemas.openxmlformats.org/officeDocument/2006/relationships/image" Target="../media/image36.jpeg"/><Relationship Id="rId7" Type="http://schemas.openxmlformats.org/officeDocument/2006/relationships/image" Target="../media/image37.jpeg"/><Relationship Id="rId8" Type="http://schemas.openxmlformats.org/officeDocument/2006/relationships/image" Target="../media/image30.jpeg"/><Relationship Id="rId9" Type="http://schemas.openxmlformats.org/officeDocument/2006/relationships/image" Target="../media/image32.jpeg"/><Relationship Id="rId10" Type="http://schemas.openxmlformats.org/officeDocument/2006/relationships/image" Target="../media/image38.jpeg"/><Relationship Id="rId11" Type="http://schemas.openxmlformats.org/officeDocument/2006/relationships/image" Target="../media/image31.jpe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1.png"/><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1.jpe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4.png"/><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1.jpe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gif"/><Relationship Id="rId3" Type="http://schemas.openxmlformats.org/officeDocument/2006/relationships/image" Target="../media/image3.png"/><Relationship Id="rId4" Type="http://schemas.openxmlformats.org/officeDocument/2006/relationships/image" Target="../media/image4.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0.png"/><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1.jpe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3.png"/><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1.jpeg"/><Relationship Id="rId6" Type="http://schemas.openxmlformats.org/officeDocument/2006/relationships/image" Target="../media/image24.jpeg"/><Relationship Id="rId7" Type="http://schemas.openxmlformats.org/officeDocument/2006/relationships/image" Target="../media/image27.jpeg"/><Relationship Id="rId8" Type="http://schemas.openxmlformats.org/officeDocument/2006/relationships/image" Target="../media/image20.jpeg"/><Relationship Id="rId9" Type="http://schemas.openxmlformats.org/officeDocument/2006/relationships/image" Target="../media/image19.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6.png"/><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1.jpe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49.png"/><Relationship Id="rId4" Type="http://schemas.openxmlformats.org/officeDocument/2006/relationships/image" Target="../media/image1.gif"/></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0.png"/><Relationship Id="rId3" Type="http://schemas.openxmlformats.org/officeDocument/2006/relationships/image" Target="../media/image51.png"/><Relationship Id="rId4" Type="http://schemas.openxmlformats.org/officeDocument/2006/relationships/image" Target="../media/image1.jpeg"/><Relationship Id="rId5" Type="http://schemas.openxmlformats.org/officeDocument/2006/relationships/image" Target="../media/image52.png"/><Relationship Id="rId6" Type="http://schemas.openxmlformats.org/officeDocument/2006/relationships/image" Target="../media/image53.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4.png"/><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1.jpe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57.png"/><Relationship Id="rId4" Type="http://schemas.openxmlformats.org/officeDocument/2006/relationships/image" Target="../media/image1.gif"/></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8.png"/><Relationship Id="rId3" Type="http://schemas.openxmlformats.org/officeDocument/2006/relationships/image" Target="../media/image59.png"/><Relationship Id="rId4" Type="http://schemas.openxmlformats.org/officeDocument/2006/relationships/image" Target="../media/image1.jpeg"/><Relationship Id="rId5" Type="http://schemas.openxmlformats.org/officeDocument/2006/relationships/image" Target="../media/image60.png"/><Relationship Id="rId6" Type="http://schemas.openxmlformats.org/officeDocument/2006/relationships/image" Target="../media/image61.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9.jpeg"/><Relationship Id="rId3" Type="http://schemas.openxmlformats.org/officeDocument/2006/relationships/image" Target="../media/image62.png"/><Relationship Id="rId4" Type="http://schemas.openxmlformats.org/officeDocument/2006/relationships/image" Target="../media/image1.gif"/></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3.png"/><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1.jpe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4.jpeg"/><Relationship Id="rId13" Type="http://schemas.openxmlformats.org/officeDocument/2006/relationships/image" Target="../media/image13.png"/><Relationship Id="rId14" Type="http://schemas.openxmlformats.org/officeDocument/2006/relationships/image" Target="../media/image5.jpeg"/><Relationship Id="rId15" Type="http://schemas.openxmlformats.org/officeDocument/2006/relationships/image" Target="../media/image6.jpeg"/><Relationship Id="rId16" Type="http://schemas.openxmlformats.org/officeDocument/2006/relationships/image" Target="../media/image7.jpeg"/><Relationship Id="rId17" Type="http://schemas.openxmlformats.org/officeDocument/2006/relationships/image" Target="../media/image8.jpeg"/><Relationship Id="rId18" Type="http://schemas.openxmlformats.org/officeDocument/2006/relationships/image" Target="../media/image9.jpeg"/><Relationship Id="rId19" Type="http://schemas.openxmlformats.org/officeDocument/2006/relationships/image" Target="../media/image10.jpeg"/><Relationship Id="rId20" Type="http://schemas.openxmlformats.org/officeDocument/2006/relationships/image" Target="../media/image11.jpeg"/><Relationship Id="rId21" Type="http://schemas.openxmlformats.org/officeDocument/2006/relationships/image" Target="../media/image12.jpeg"/><Relationship Id="rId22" Type="http://schemas.openxmlformats.org/officeDocument/2006/relationships/image" Target="../media/image13.jpeg"/><Relationship Id="rId23" Type="http://schemas.openxmlformats.org/officeDocument/2006/relationships/image" Target="../media/image14.jpe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0.jpe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0.jpe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0.jpe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0.jpeg"/><Relationship Id="rId4" Type="http://schemas.openxmlformats.org/officeDocument/2006/relationships/image" Target="../media/image66.png"/><Relationship Id="rId5" Type="http://schemas.openxmlformats.org/officeDocument/2006/relationships/image" Target="../media/image67.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8.png"/><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1.jpeg"/><Relationship Id="rId6" Type="http://schemas.openxmlformats.org/officeDocument/2006/relationships/image" Target="../media/image2.gif"/><Relationship Id="rId7" Type="http://schemas.openxmlformats.org/officeDocument/2006/relationships/image" Target="../media/image41.jpeg"/><Relationship Id="rId8" Type="http://schemas.openxmlformats.org/officeDocument/2006/relationships/image" Target="../media/image42.jpeg"/><Relationship Id="rId9" Type="http://schemas.openxmlformats.org/officeDocument/2006/relationships/image" Target="../media/image43.jpe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1.png"/><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1.jpe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4.png"/><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1.jpe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7.png"/><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1.jpeg"/><Relationship Id="rId6" Type="http://schemas.openxmlformats.org/officeDocument/2006/relationships/image" Target="../media/image80.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1.png"/><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1.jpeg"/><Relationship Id="rId6" Type="http://schemas.openxmlformats.org/officeDocument/2006/relationships/image" Target="../media/image84.png"/><Relationship Id="rId7" Type="http://schemas.openxmlformats.org/officeDocument/2006/relationships/image" Target="../media/image3.gif"/></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5.png"/><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1.jpeg"/><Relationship Id="rId6" Type="http://schemas.openxmlformats.org/officeDocument/2006/relationships/image" Target="../media/image44.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4.png"/><Relationship Id="rId3" Type="http://schemas.openxmlformats.org/officeDocument/2006/relationships/image" Target="../media/image4.jpe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8.png"/><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1.jpeg"/><Relationship Id="rId6" Type="http://schemas.openxmlformats.org/officeDocument/2006/relationships/image" Target="../media/image45.jpe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1.png"/><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1.jpeg"/><Relationship Id="rId6" Type="http://schemas.openxmlformats.org/officeDocument/2006/relationships/image" Target="../media/image46.jpeg"/><Relationship Id="rId7" Type="http://schemas.openxmlformats.org/officeDocument/2006/relationships/image" Target="../media/image47.jpe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4.png"/><Relationship Id="rId3" Type="http://schemas.openxmlformats.org/officeDocument/2006/relationships/image" Target="../media/image95.png"/><Relationship Id="rId4" Type="http://schemas.openxmlformats.org/officeDocument/2006/relationships/image" Target="../media/image96.png"/><Relationship Id="rId5" Type="http://schemas.openxmlformats.org/officeDocument/2006/relationships/image" Target="../media/image1.jpeg"/><Relationship Id="rId6" Type="http://schemas.openxmlformats.org/officeDocument/2006/relationships/image" Target="../media/image80.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7.png"/><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jpeg"/><Relationship Id="rId6" Type="http://schemas.openxmlformats.org/officeDocument/2006/relationships/image" Target="../media/image100.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1.png"/><Relationship Id="rId3" Type="http://schemas.openxmlformats.org/officeDocument/2006/relationships/image" Target="../media/image80.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jpeg"/><Relationship Id="rId5" Type="http://schemas.openxmlformats.org/officeDocument/2006/relationships/image" Target="../media/image104.png"/><Relationship Id="rId6" Type="http://schemas.openxmlformats.org/officeDocument/2006/relationships/image" Target="../media/image105.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6.png"/><Relationship Id="rId3" Type="http://schemas.openxmlformats.org/officeDocument/2006/relationships/image" Target="../media/image107.png"/><Relationship Id="rId4" Type="http://schemas.openxmlformats.org/officeDocument/2006/relationships/image" Target="../media/image1.jpeg"/><Relationship Id="rId5" Type="http://schemas.openxmlformats.org/officeDocument/2006/relationships/image" Target="../media/image108.png"/><Relationship Id="rId6" Type="http://schemas.openxmlformats.org/officeDocument/2006/relationships/image" Target="../media/image109.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gif"/><Relationship Id="rId3" Type="http://schemas.openxmlformats.org/officeDocument/2006/relationships/image" Target="../media/image48.jpeg"/><Relationship Id="rId4" Type="http://schemas.openxmlformats.org/officeDocument/2006/relationships/image" Target="../media/image110.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1.png"/><Relationship Id="rId3" Type="http://schemas.openxmlformats.org/officeDocument/2006/relationships/image" Target="../media/image112.png"/><Relationship Id="rId4" Type="http://schemas.openxmlformats.org/officeDocument/2006/relationships/image" Target="../media/image1.jpeg"/><Relationship Id="rId5" Type="http://schemas.openxmlformats.org/officeDocument/2006/relationships/image" Target="../media/image113.png"/><Relationship Id="rId6" Type="http://schemas.openxmlformats.org/officeDocument/2006/relationships/image" Target="../media/image114.png"/><Relationship Id="rId7" Type="http://schemas.openxmlformats.org/officeDocument/2006/relationships/image" Target="../media/image115.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6.png"/><Relationship Id="rId3" Type="http://schemas.openxmlformats.org/officeDocument/2006/relationships/image" Target="../media/image117.png"/><Relationship Id="rId4" Type="http://schemas.openxmlformats.org/officeDocument/2006/relationships/image" Target="../media/image1.jpeg"/><Relationship Id="rId5" Type="http://schemas.openxmlformats.org/officeDocument/2006/relationships/image" Target="../media/image118.png"/><Relationship Id="rId6" Type="http://schemas.openxmlformats.org/officeDocument/2006/relationships/image" Target="../media/image119.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jpeg"/><Relationship Id="rId6" Type="http://schemas.openxmlformats.org/officeDocument/2006/relationships/image" Target="../media/image15.jpeg"/><Relationship Id="rId7" Type="http://schemas.openxmlformats.org/officeDocument/2006/relationships/image" Target="../media/image16.jpeg"/><Relationship Id="rId8" Type="http://schemas.openxmlformats.org/officeDocument/2006/relationships/image" Target="../media/image17.jpeg"/><Relationship Id="rId9" Type="http://schemas.openxmlformats.org/officeDocument/2006/relationships/image" Target="../media/image18.jpeg"/><Relationship Id="rId10" Type="http://schemas.openxmlformats.org/officeDocument/2006/relationships/image" Target="../media/image19.jpe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0.png"/><Relationship Id="rId3" Type="http://schemas.openxmlformats.org/officeDocument/2006/relationships/image" Target="../media/image121.png"/><Relationship Id="rId4" Type="http://schemas.openxmlformats.org/officeDocument/2006/relationships/image" Target="../media/image1.jpeg"/><Relationship Id="rId5" Type="http://schemas.openxmlformats.org/officeDocument/2006/relationships/image" Target="../media/image122.png"/><Relationship Id="rId6" Type="http://schemas.openxmlformats.org/officeDocument/2006/relationships/image" Target="../media/image123.png"/><Relationship Id="rId7" Type="http://schemas.openxmlformats.org/officeDocument/2006/relationships/image" Target="../media/image115.png"/><Relationship Id="rId8" Type="http://schemas.openxmlformats.org/officeDocument/2006/relationships/image" Target="../media/image23.pn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4.png"/><Relationship Id="rId3" Type="http://schemas.openxmlformats.org/officeDocument/2006/relationships/image" Target="../media/image125.png"/><Relationship Id="rId4" Type="http://schemas.openxmlformats.org/officeDocument/2006/relationships/image" Target="../media/image1.jpeg"/><Relationship Id="rId5" Type="http://schemas.openxmlformats.org/officeDocument/2006/relationships/image" Target="../media/image126.png"/><Relationship Id="rId6" Type="http://schemas.openxmlformats.org/officeDocument/2006/relationships/image" Target="../media/image127.pn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8.png"/><Relationship Id="rId3" Type="http://schemas.openxmlformats.org/officeDocument/2006/relationships/image" Target="../media/image129.png"/><Relationship Id="rId4" Type="http://schemas.openxmlformats.org/officeDocument/2006/relationships/image" Target="../media/image1.jpeg"/><Relationship Id="rId5" Type="http://schemas.openxmlformats.org/officeDocument/2006/relationships/image" Target="../media/image130.png"/><Relationship Id="rId6" Type="http://schemas.openxmlformats.org/officeDocument/2006/relationships/image" Target="../media/image131.png"/><Relationship Id="rId7" Type="http://schemas.openxmlformats.org/officeDocument/2006/relationships/image" Target="../media/image132.pn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1.pn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1.pn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1.pn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1.pn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1.pn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1.png"/></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1.png"/><Relationship Id="rId3" Type="http://schemas.openxmlformats.org/officeDocument/2006/relationships/image" Target="../media/image46.jpe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jpeg"/><Relationship Id="rId3" Type="http://schemas.openxmlformats.org/officeDocument/2006/relationships/image" Target="../media/image1.gif"/><Relationship Id="rId4" Type="http://schemas.openxmlformats.org/officeDocument/2006/relationships/image" Target="../media/image21.jpeg"/><Relationship Id="rId5" Type="http://schemas.openxmlformats.org/officeDocument/2006/relationships/image" Target="../media/image18.png"/><Relationship Id="rId6" Type="http://schemas.openxmlformats.org/officeDocument/2006/relationships/image" Target="../media/image22.jpeg"/><Relationship Id="rId7" Type="http://schemas.openxmlformats.org/officeDocument/2006/relationships/image" Target="../media/image23.jpeg"/><Relationship Id="rId8" Type="http://schemas.openxmlformats.org/officeDocument/2006/relationships/image" Target="../media/image24.jpeg"/><Relationship Id="rId9" Type="http://schemas.openxmlformats.org/officeDocument/2006/relationships/image" Target="../media/image25.jpeg"/><Relationship Id="rId10" Type="http://schemas.openxmlformats.org/officeDocument/2006/relationships/image" Target="../media/image26.jpeg"/><Relationship Id="rId11" Type="http://schemas.openxmlformats.org/officeDocument/2006/relationships/image" Target="../media/image19.png"/><Relationship Id="rId12" Type="http://schemas.openxmlformats.org/officeDocument/2006/relationships/image" Target="../media/image27.jpeg"/></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1.png"/></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1.png"/></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1.png"/></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jpeg"/><Relationship Id="rId3" Type="http://schemas.openxmlformats.org/officeDocument/2006/relationships/image" Target="../media/image50.jpeg"/><Relationship Id="rId4" Type="http://schemas.openxmlformats.org/officeDocument/2006/relationships/image" Target="../media/image133.png"/><Relationship Id="rId5" Type="http://schemas.openxmlformats.org/officeDocument/2006/relationships/image" Target="../media/image1.gif"/><Relationship Id="rId6" Type="http://schemas.openxmlformats.org/officeDocument/2006/relationships/image" Target="../media/image51.jpeg"/><Relationship Id="rId7" Type="http://schemas.openxmlformats.org/officeDocument/2006/relationships/image" Target="../media/image134.png"/></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gif"/><Relationship Id="rId3" Type="http://schemas.openxmlformats.org/officeDocument/2006/relationships/image" Target="../media/image48.jpeg"/><Relationship Id="rId4" Type="http://schemas.openxmlformats.org/officeDocument/2006/relationships/image" Target="../media/image135.png"/></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36.png"/><Relationship Id="rId3" Type="http://schemas.openxmlformats.org/officeDocument/2006/relationships/image" Target="../media/image137.png"/><Relationship Id="rId4" Type="http://schemas.openxmlformats.org/officeDocument/2006/relationships/image" Target="../media/image1.jpeg"/><Relationship Id="rId5" Type="http://schemas.openxmlformats.org/officeDocument/2006/relationships/image" Target="../media/image138.png"/><Relationship Id="rId6" Type="http://schemas.openxmlformats.org/officeDocument/2006/relationships/image" Target="../media/image139.png"/></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40.png"/><Relationship Id="rId3" Type="http://schemas.openxmlformats.org/officeDocument/2006/relationships/image" Target="../media/image141.png"/><Relationship Id="rId4" Type="http://schemas.openxmlformats.org/officeDocument/2006/relationships/image" Target="../media/image1.jpeg"/><Relationship Id="rId5" Type="http://schemas.openxmlformats.org/officeDocument/2006/relationships/image" Target="../media/image142.png"/><Relationship Id="rId6" Type="http://schemas.openxmlformats.org/officeDocument/2006/relationships/image" Target="../media/image143.png"/></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44.png"/><Relationship Id="rId3" Type="http://schemas.openxmlformats.org/officeDocument/2006/relationships/image" Target="../media/image145.png"/><Relationship Id="rId4" Type="http://schemas.openxmlformats.org/officeDocument/2006/relationships/image" Target="../media/image1.jpeg"/><Relationship Id="rId5" Type="http://schemas.openxmlformats.org/officeDocument/2006/relationships/image" Target="../media/image146.png"/><Relationship Id="rId6" Type="http://schemas.openxmlformats.org/officeDocument/2006/relationships/image" Target="../media/image147.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1.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8.jpeg"/><Relationship Id="rId3" Type="http://schemas.openxmlformats.org/officeDocument/2006/relationships/image" Target="../media/image29.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png"/><Relationship Id="rId3" Type="http://schemas.openxmlformats.org/officeDocument/2006/relationships/image" Target="../media/image28.jpe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 name="Shape 25"/>
          <p:cNvSpPr/>
          <p:nvPr/>
        </p:nvSpPr>
        <p:spPr>
          <a:xfrm>
            <a:off x="0" y="-30969"/>
            <a:ext cx="13004800" cy="1670974"/>
          </a:xfrm>
          <a:prstGeom prst="rect">
            <a:avLst/>
          </a:prstGeom>
          <a:solidFill>
            <a:srgbClr val="001940"/>
          </a:solidFill>
          <a:ln w="12700">
            <a:miter lim="400000"/>
          </a:ln>
        </p:spPr>
        <p:txBody>
          <a:bodyPr lIns="0" tIns="0" rIns="0" bIns="0" anchor="ctr"/>
          <a:lstStyle/>
          <a:p>
            <a:pPr lvl="0">
              <a:defRPr sz="2400">
                <a:solidFill>
                  <a:srgbClr val="FFFFFF"/>
                </a:solidFill>
              </a:defRPr>
            </a:pPr>
          </a:p>
        </p:txBody>
      </p:sp>
      <p:grpSp>
        <p:nvGrpSpPr>
          <p:cNvPr id="28" name="Group 28"/>
          <p:cNvGrpSpPr/>
          <p:nvPr/>
        </p:nvGrpSpPr>
        <p:grpSpPr>
          <a:xfrm rot="5400000">
            <a:off x="8582004" y="5378654"/>
            <a:ext cx="8125953" cy="662049"/>
            <a:chOff x="-25399" y="-25400"/>
            <a:chExt cx="8125952" cy="662048"/>
          </a:xfrm>
        </p:grpSpPr>
        <p:sp>
          <p:nvSpPr>
            <p:cNvPr id="27" name="Shape 27"/>
            <p:cNvSpPr/>
            <p:nvPr/>
          </p:nvSpPr>
          <p:spPr>
            <a:xfrm>
              <a:off x="0" y="0"/>
              <a:ext cx="8075153" cy="611249"/>
            </a:xfrm>
            <a:prstGeom prst="rect">
              <a:avLst/>
            </a:prstGeom>
            <a:solidFill>
              <a:srgbClr val="001940"/>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1" sz="3000">
                  <a:solidFill>
                    <a:srgbClr val="F2CC20"/>
                  </a:solidFill>
                  <a:latin typeface="Helvetica Neue Light"/>
                  <a:ea typeface="Helvetica Neue Light"/>
                  <a:cs typeface="Helvetica Neue Light"/>
                  <a:sym typeface="Helvetica Neue Light"/>
                </a:defRPr>
              </a:lvl1pPr>
            </a:lstStyle>
            <a:p>
              <a:pPr lvl="0">
                <a:defRPr b="0" sz="1800">
                  <a:solidFill>
                    <a:srgbClr val="000000"/>
                  </a:solidFill>
                </a:defRPr>
              </a:pPr>
              <a:r>
                <a:rPr b="1" sz="3000">
                  <a:solidFill>
                    <a:srgbClr val="F2CC20"/>
                  </a:solidFill>
                </a:rPr>
                <a:t>LG: </a:t>
              </a:r>
            </a:p>
          </p:txBody>
        </p:sp>
        <p:pic>
          <p:nvPicPr>
            <p:cNvPr id="26" name=""/>
            <p:cNvPicPr/>
            <p:nvPr/>
          </p:nvPicPr>
          <p:blipFill>
            <a:blip r:embed="rId2">
              <a:extLst/>
            </a:blip>
            <a:stretch>
              <a:fillRect/>
            </a:stretch>
          </p:blipFill>
          <p:spPr>
            <a:xfrm>
              <a:off x="-25400" y="-25400"/>
              <a:ext cx="8125953" cy="662049"/>
            </a:xfrm>
            <a:prstGeom prst="rect">
              <a:avLst/>
            </a:prstGeom>
            <a:effectLst/>
          </p:spPr>
        </p:pic>
      </p:grpSp>
      <p:pic>
        <p:nvPicPr>
          <p:cNvPr id="29" name=""/>
          <p:cNvPicPr/>
          <p:nvPr/>
        </p:nvPicPr>
        <p:blipFill>
          <a:blip r:embed="rId3">
            <a:extLst/>
          </a:blip>
          <a:stretch>
            <a:fillRect/>
          </a:stretch>
        </p:blipFill>
        <p:spPr>
          <a:xfrm>
            <a:off x="-88900" y="1533595"/>
            <a:ext cx="13182601" cy="177801"/>
          </a:xfrm>
          <a:prstGeom prst="rect">
            <a:avLst/>
          </a:prstGeom>
        </p:spPr>
      </p:pic>
      <p:sp>
        <p:nvSpPr>
          <p:cNvPr id="31" name="Shape 31"/>
          <p:cNvSpPr/>
          <p:nvPr/>
        </p:nvSpPr>
        <p:spPr>
          <a:xfrm>
            <a:off x="336719" y="327767"/>
            <a:ext cx="11672161" cy="7835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4500">
                <a:solidFill>
                  <a:srgbClr val="F2CC20"/>
                </a:solidFill>
                <a:latin typeface="Helvetica Neue Light"/>
                <a:ea typeface="Helvetica Neue Light"/>
                <a:cs typeface="Helvetica Neue Light"/>
                <a:sym typeface="Helvetica Neue Light"/>
              </a:defRPr>
            </a:lvl1pPr>
          </a:lstStyle>
          <a:p>
            <a:pPr lvl="0">
              <a:defRPr b="0" sz="1800">
                <a:solidFill>
                  <a:srgbClr val="000000"/>
                </a:solidFill>
              </a:defRPr>
            </a:pPr>
            <a:r>
              <a:rPr b="1" sz="4500">
                <a:solidFill>
                  <a:srgbClr val="F2CC20"/>
                </a:solidFill>
              </a:rPr>
              <a:t>First Day of School</a:t>
            </a:r>
          </a:p>
        </p:txBody>
      </p:sp>
      <p:sp>
        <p:nvSpPr>
          <p:cNvPr id="32" name="Shape 32"/>
          <p:cNvSpPr/>
          <p:nvPr/>
        </p:nvSpPr>
        <p:spPr>
          <a:xfrm>
            <a:off x="336719" y="1052090"/>
            <a:ext cx="11672160" cy="4622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pPr>
            <a:r>
              <a:rPr b="1" sz="2400">
                <a:solidFill>
                  <a:srgbClr val="F2CC20"/>
                </a:solidFill>
                <a:latin typeface="Helvetica Neue Light"/>
                <a:ea typeface="Helvetica Neue Light"/>
                <a:cs typeface="Helvetica Neue Light"/>
                <a:sym typeface="Helvetica Neue Light"/>
              </a:rPr>
              <a:t>Essential Question: </a:t>
            </a:r>
            <a:r>
              <a:rPr sz="2400">
                <a:solidFill>
                  <a:srgbClr val="F2CC20"/>
                </a:solidFill>
                <a:latin typeface="Helvetica Neue Light"/>
                <a:ea typeface="Helvetica Neue Light"/>
                <a:cs typeface="Helvetica Neue Light"/>
                <a:sym typeface="Helvetica Neue Light"/>
              </a:rPr>
              <a:t>Insert essential question here.</a:t>
            </a:r>
          </a:p>
        </p:txBody>
      </p:sp>
      <p:sp>
        <p:nvSpPr>
          <p:cNvPr id="33" name="Shape 33"/>
          <p:cNvSpPr/>
          <p:nvPr/>
        </p:nvSpPr>
        <p:spPr>
          <a:xfrm>
            <a:off x="425130" y="1818049"/>
            <a:ext cx="11832063" cy="85788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b="1" sz="5000">
                <a:latin typeface="Helvetica Neue Light"/>
                <a:ea typeface="Helvetica Neue Light"/>
                <a:cs typeface="Helvetica Neue Light"/>
                <a:sym typeface="Helvetica Neue Light"/>
              </a:defRPr>
            </a:lvl1pPr>
          </a:lstStyle>
          <a:p>
            <a:pPr lvl="0">
              <a:defRPr b="0" sz="1800"/>
            </a:pPr>
            <a:r>
              <a:rPr b="1" sz="5000"/>
              <a:t>Alpha Circle</a:t>
            </a:r>
          </a:p>
        </p:txBody>
      </p:sp>
      <p:pic>
        <p:nvPicPr>
          <p:cNvPr id="34" name="AVID_logo-spot.jpg"/>
          <p:cNvPicPr/>
          <p:nvPr/>
        </p:nvPicPr>
        <p:blipFill>
          <a:blip r:embed="rId4">
            <a:extLst/>
          </a:blip>
          <a:stretch>
            <a:fillRect/>
          </a:stretch>
        </p:blipFill>
        <p:spPr>
          <a:xfrm>
            <a:off x="341077" y="8384733"/>
            <a:ext cx="1723758" cy="1115932"/>
          </a:xfrm>
          <a:prstGeom prst="rect">
            <a:avLst/>
          </a:prstGeom>
          <a:ln w="12700">
            <a:miter lim="400000"/>
          </a:ln>
        </p:spPr>
      </p:pic>
      <p:sp>
        <p:nvSpPr>
          <p:cNvPr id="35" name="Shape 35"/>
          <p:cNvSpPr/>
          <p:nvPr/>
        </p:nvSpPr>
        <p:spPr>
          <a:xfrm>
            <a:off x="310068" y="2759269"/>
            <a:ext cx="11725464" cy="4060860"/>
          </a:xfrm>
          <a:prstGeom prst="rect">
            <a:avLst/>
          </a:prstGeom>
          <a:ln w="12700">
            <a:solidFill>
              <a:srgbClr val="916210"/>
            </a:solidFill>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pPr>
            <a:r>
              <a:rPr sz="4300">
                <a:latin typeface="Helvetica Neue Light"/>
                <a:ea typeface="Helvetica Neue Light"/>
                <a:cs typeface="Helvetica Neue Light"/>
                <a:sym typeface="Helvetica Neue Light"/>
              </a:rPr>
              <a:t>Seat yourselves in alphabetical order by last name without ANY talking.</a:t>
            </a:r>
            <a:endParaRPr sz="4300">
              <a:latin typeface="Helvetica Neue Light"/>
              <a:ea typeface="Helvetica Neue Light"/>
              <a:cs typeface="Helvetica Neue Light"/>
              <a:sym typeface="Helvetica Neue Light"/>
            </a:endParaRPr>
          </a:p>
          <a:p>
            <a:pPr lvl="0" algn="l">
              <a:defRPr sz="1800"/>
            </a:pPr>
            <a:endParaRPr sz="4300">
              <a:latin typeface="Helvetica Neue Light"/>
              <a:ea typeface="Helvetica Neue Light"/>
              <a:cs typeface="Helvetica Neue Light"/>
              <a:sym typeface="Helvetica Neue Light"/>
            </a:endParaRPr>
          </a:p>
          <a:p>
            <a:pPr lvl="0" algn="l">
              <a:defRPr sz="1800"/>
            </a:pPr>
            <a:r>
              <a:rPr sz="4300">
                <a:latin typeface="Helvetica Neue Light"/>
                <a:ea typeface="Helvetica Neue Light"/>
                <a:cs typeface="Helvetica Neue Light"/>
                <a:sym typeface="Helvetica Neue Light"/>
              </a:rPr>
              <a:t>You may use any other method you choose.....just no talking.</a:t>
            </a:r>
            <a:endParaRPr sz="4300">
              <a:latin typeface="Helvetica Neue Light"/>
              <a:ea typeface="Helvetica Neue Light"/>
              <a:cs typeface="Helvetica Neue Light"/>
              <a:sym typeface="Helvetica Neue Light"/>
            </a:endParaRPr>
          </a:p>
        </p:txBody>
      </p:sp>
      <p:sp>
        <p:nvSpPr>
          <p:cNvPr id="36" name="Shape 36"/>
          <p:cNvSpPr/>
          <p:nvPr/>
        </p:nvSpPr>
        <p:spPr>
          <a:xfrm>
            <a:off x="310068" y="2710631"/>
            <a:ext cx="11725464" cy="4060860"/>
          </a:xfrm>
          <a:prstGeom prst="rect">
            <a:avLst/>
          </a:prstGeom>
          <a:ln w="12700">
            <a:solidFill>
              <a:srgbClr val="916210"/>
            </a:solidFill>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pPr>
            <a:r>
              <a:rPr b="1" i="1" sz="4300">
                <a:latin typeface="Helvetica Neue Light"/>
                <a:ea typeface="Helvetica Neue Light"/>
                <a:cs typeface="Helvetica Neue Light"/>
                <a:sym typeface="Helvetica Neue Light"/>
              </a:rPr>
              <a:t>Debrief Questions:</a:t>
            </a:r>
            <a:endParaRPr b="1" i="1" sz="4300">
              <a:latin typeface="Helvetica Neue Light"/>
              <a:ea typeface="Helvetica Neue Light"/>
              <a:cs typeface="Helvetica Neue Light"/>
              <a:sym typeface="Helvetica Neue Light"/>
            </a:endParaRPr>
          </a:p>
          <a:p>
            <a:pPr lvl="0" marL="574842" indent="-574842" algn="l">
              <a:buSzPct val="100000"/>
              <a:buAutoNum type="arabicPeriod" startAt="1"/>
              <a:defRPr sz="1800"/>
            </a:pPr>
            <a:r>
              <a:rPr sz="4300">
                <a:latin typeface="Helvetica Neue Light"/>
                <a:ea typeface="Helvetica Neue Light"/>
                <a:cs typeface="Helvetica Neue Light"/>
                <a:sym typeface="Helvetica Neue Light"/>
              </a:rPr>
              <a:t>What was challenging about this activity?</a:t>
            </a:r>
            <a:endParaRPr sz="4300">
              <a:latin typeface="Helvetica Neue Light"/>
              <a:ea typeface="Helvetica Neue Light"/>
              <a:cs typeface="Helvetica Neue Light"/>
              <a:sym typeface="Helvetica Neue Light"/>
            </a:endParaRPr>
          </a:p>
          <a:p>
            <a:pPr lvl="0" marL="574842" indent="-574842" algn="l">
              <a:buSzPct val="100000"/>
              <a:buAutoNum type="arabicPeriod" startAt="1"/>
              <a:defRPr sz="1800"/>
            </a:pPr>
            <a:r>
              <a:rPr sz="4300">
                <a:latin typeface="Helvetica Neue Light"/>
                <a:ea typeface="Helvetica Neue Light"/>
                <a:cs typeface="Helvetica Neue Light"/>
                <a:sym typeface="Helvetica Neue Light"/>
              </a:rPr>
              <a:t>What strategies did you use? What could you have tried?</a:t>
            </a:r>
            <a:endParaRPr sz="4300">
              <a:latin typeface="Helvetica Neue Light"/>
              <a:ea typeface="Helvetica Neue Light"/>
              <a:cs typeface="Helvetica Neue Light"/>
              <a:sym typeface="Helvetica Neue Light"/>
            </a:endParaRPr>
          </a:p>
          <a:p>
            <a:pPr lvl="0" marL="574842" indent="-574842" algn="l">
              <a:buSzPct val="100000"/>
              <a:buAutoNum type="arabicPeriod" startAt="1"/>
              <a:defRPr sz="1800"/>
            </a:pPr>
            <a:r>
              <a:rPr sz="4300">
                <a:latin typeface="Helvetica Neue Light"/>
                <a:ea typeface="Helvetica Neue Light"/>
                <a:cs typeface="Helvetica Neue Light"/>
                <a:sym typeface="Helvetica Neue Light"/>
              </a:rPr>
              <a:t>Besides being given the ability to speak, what would have made this activity easier?</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xit" presetSubtype="0" presetID="1" grpId="1" fill="hold">
                                  <p:stCondLst>
                                    <p:cond delay="0"/>
                                  </p:stCondLst>
                                  <p:iterate type="el" backwards="0">
                                    <p:tmAbs val="0"/>
                                  </p:iterate>
                                  <p:childTnLst>
                                    <p:set>
                                      <p:cBhvr>
                                        <p:cTn id="6" fill="hold">
                                          <p:stCondLst>
                                            <p:cond delay="0"/>
                                          </p:stCondLst>
                                        </p:cTn>
                                        <p:tgtEl>
                                          <p:spTgt spid="35"/>
                                        </p:tgtEl>
                                        <p:attrNameLst>
                                          <p:attrName>style.visibility</p:attrName>
                                        </p:attrNameLst>
                                      </p:cBhvr>
                                      <p:to>
                                        <p:strVal val="hidden"/>
                                      </p:to>
                                    </p:set>
                                  </p:childTnLst>
                                </p:cTn>
                              </p:par>
                            </p:childTnLst>
                          </p:cTn>
                        </p:par>
                        <p:par>
                          <p:cTn id="7" fill="hold">
                            <p:stCondLst>
                              <p:cond delay="0"/>
                            </p:stCondLst>
                            <p:childTnLst>
                              <p:par>
                                <p:cTn id="8" nodeType="afterEffect" presetClass="entr" presetSubtype="0" presetID="1" grpId="2" fill="hold">
                                  <p:stCondLst>
                                    <p:cond delay="0"/>
                                  </p:stCondLst>
                                  <p:iterate type="el" backwards="0">
                                    <p:tmAbs val="0"/>
                                  </p:iterate>
                                  <p:childTnLst>
                                    <p:set>
                                      <p:cBhvr>
                                        <p:cTn id="9" fill="hold"/>
                                        <p:tgtEl>
                                          <p:spTgt spid="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 grpId="1"/>
      <p:bldP build="whole" bldLvl="1" animBg="1" rev="0" advAuto="0" spid="36" grpId="2"/>
    </p:bldLst>
  </p:timing>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3" name="Shape 153"/>
          <p:cNvSpPr/>
          <p:nvPr/>
        </p:nvSpPr>
        <p:spPr>
          <a:xfrm>
            <a:off x="0" y="-30969"/>
            <a:ext cx="13004800" cy="1670974"/>
          </a:xfrm>
          <a:prstGeom prst="rect">
            <a:avLst/>
          </a:prstGeom>
          <a:solidFill>
            <a:srgbClr val="001940"/>
          </a:solidFill>
          <a:ln w="12700">
            <a:miter lim="400000"/>
          </a:ln>
        </p:spPr>
        <p:txBody>
          <a:bodyPr lIns="0" tIns="0" rIns="0" bIns="0" anchor="ctr"/>
          <a:lstStyle/>
          <a:p>
            <a:pPr lvl="0">
              <a:defRPr sz="2400">
                <a:solidFill>
                  <a:srgbClr val="FFFFFF"/>
                </a:solidFill>
              </a:defRPr>
            </a:pPr>
          </a:p>
        </p:txBody>
      </p:sp>
      <p:grpSp>
        <p:nvGrpSpPr>
          <p:cNvPr id="156" name="Group 156"/>
          <p:cNvGrpSpPr/>
          <p:nvPr/>
        </p:nvGrpSpPr>
        <p:grpSpPr>
          <a:xfrm rot="5400000">
            <a:off x="8582004" y="5295277"/>
            <a:ext cx="8125953" cy="828803"/>
            <a:chOff x="-25399" y="-25400"/>
            <a:chExt cx="8125952" cy="828802"/>
          </a:xfrm>
        </p:grpSpPr>
        <p:sp>
          <p:nvSpPr>
            <p:cNvPr id="155" name="Shape 155"/>
            <p:cNvSpPr/>
            <p:nvPr/>
          </p:nvSpPr>
          <p:spPr>
            <a:xfrm>
              <a:off x="0" y="0"/>
              <a:ext cx="8075153" cy="778003"/>
            </a:xfrm>
            <a:prstGeom prst="rect">
              <a:avLst/>
            </a:prstGeom>
            <a:solidFill>
              <a:srgbClr val="001940"/>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l">
                <a:defRPr sz="1800"/>
              </a:pPr>
              <a:r>
                <a:rPr b="1" sz="2000">
                  <a:solidFill>
                    <a:srgbClr val="F2CC20"/>
                  </a:solidFill>
                  <a:latin typeface="Helvetica Neue Light"/>
                  <a:ea typeface="Helvetica Neue Light"/>
                  <a:cs typeface="Helvetica Neue Light"/>
                  <a:sym typeface="Helvetica Neue Light"/>
                </a:rPr>
                <a:t>LG:  </a:t>
              </a:r>
              <a:r>
                <a:rPr sz="2000">
                  <a:solidFill>
                    <a:srgbClr val="F2CC20"/>
                  </a:solidFill>
                </a:rPr>
                <a:t>Become familiar with the mission of AVID and make connections between a training camp and what we will do in the 1st quarter.</a:t>
              </a:r>
            </a:p>
          </p:txBody>
        </p:sp>
        <p:pic>
          <p:nvPicPr>
            <p:cNvPr id="154" name=""/>
            <p:cNvPicPr/>
            <p:nvPr/>
          </p:nvPicPr>
          <p:blipFill>
            <a:blip r:embed="rId2">
              <a:extLst/>
            </a:blip>
            <a:stretch>
              <a:fillRect/>
            </a:stretch>
          </p:blipFill>
          <p:spPr>
            <a:xfrm>
              <a:off x="-25400" y="-25400"/>
              <a:ext cx="8125953" cy="828803"/>
            </a:xfrm>
            <a:prstGeom prst="rect">
              <a:avLst/>
            </a:prstGeom>
            <a:effectLst/>
          </p:spPr>
        </p:pic>
      </p:grpSp>
      <p:pic>
        <p:nvPicPr>
          <p:cNvPr id="157" name=""/>
          <p:cNvPicPr/>
          <p:nvPr/>
        </p:nvPicPr>
        <p:blipFill>
          <a:blip r:embed="rId3">
            <a:extLst/>
          </a:blip>
          <a:stretch>
            <a:fillRect/>
          </a:stretch>
        </p:blipFill>
        <p:spPr>
          <a:xfrm>
            <a:off x="-88900" y="1533595"/>
            <a:ext cx="13182601" cy="177801"/>
          </a:xfrm>
          <a:prstGeom prst="rect">
            <a:avLst/>
          </a:prstGeom>
        </p:spPr>
      </p:pic>
      <p:pic>
        <p:nvPicPr>
          <p:cNvPr id="159" name=""/>
          <p:cNvPicPr/>
          <p:nvPr/>
        </p:nvPicPr>
        <p:blipFill>
          <a:blip r:embed="rId4">
            <a:extLst/>
          </a:blip>
          <a:stretch>
            <a:fillRect/>
          </a:stretch>
        </p:blipFill>
        <p:spPr>
          <a:xfrm rot="5400000">
            <a:off x="-1362644" y="5562259"/>
            <a:ext cx="8173320" cy="177801"/>
          </a:xfrm>
          <a:prstGeom prst="rect">
            <a:avLst/>
          </a:prstGeom>
        </p:spPr>
      </p:pic>
      <p:sp>
        <p:nvSpPr>
          <p:cNvPr id="161" name="Shape 161"/>
          <p:cNvSpPr/>
          <p:nvPr/>
        </p:nvSpPr>
        <p:spPr>
          <a:xfrm>
            <a:off x="177498" y="1774964"/>
            <a:ext cx="2393680" cy="95488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defRPr sz="1800"/>
            </a:pPr>
            <a:r>
              <a:rPr sz="2800">
                <a:latin typeface="Helvetica Neue Light"/>
                <a:ea typeface="Helvetica Neue Light"/>
                <a:cs typeface="Helvetica Neue Light"/>
                <a:sym typeface="Helvetica Neue Light"/>
              </a:rPr>
              <a:t>Study</a:t>
            </a:r>
            <a:endParaRPr sz="2800">
              <a:latin typeface="Helvetica Neue Light"/>
              <a:ea typeface="Helvetica Neue Light"/>
              <a:cs typeface="Helvetica Neue Light"/>
              <a:sym typeface="Helvetica Neue Light"/>
            </a:endParaRPr>
          </a:p>
          <a:p>
            <a:pPr lvl="0">
              <a:defRPr sz="1800"/>
            </a:pPr>
            <a:r>
              <a:rPr sz="2800">
                <a:latin typeface="Helvetica Neue Light"/>
                <a:ea typeface="Helvetica Neue Light"/>
                <a:cs typeface="Helvetica Neue Light"/>
                <a:sym typeface="Helvetica Neue Light"/>
              </a:rPr>
              <a:t>Questions</a:t>
            </a:r>
          </a:p>
        </p:txBody>
      </p:sp>
      <p:sp>
        <p:nvSpPr>
          <p:cNvPr id="162" name="Shape 162"/>
          <p:cNvSpPr/>
          <p:nvPr/>
        </p:nvSpPr>
        <p:spPr>
          <a:xfrm>
            <a:off x="336719" y="6033"/>
            <a:ext cx="11672161" cy="7835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4500">
                <a:solidFill>
                  <a:srgbClr val="F2CC20"/>
                </a:solidFill>
                <a:latin typeface="Helvetica Neue Light"/>
                <a:ea typeface="Helvetica Neue Light"/>
                <a:cs typeface="Helvetica Neue Light"/>
                <a:sym typeface="Helvetica Neue Light"/>
              </a:defRPr>
            </a:lvl1pPr>
          </a:lstStyle>
          <a:p>
            <a:pPr lvl="0">
              <a:defRPr b="0" sz="1800">
                <a:solidFill>
                  <a:srgbClr val="000000"/>
                </a:solidFill>
              </a:defRPr>
            </a:pPr>
            <a:r>
              <a:rPr b="1" sz="4500">
                <a:solidFill>
                  <a:srgbClr val="F2CC20"/>
                </a:solidFill>
              </a:rPr>
              <a:t>First Day of School</a:t>
            </a:r>
          </a:p>
        </p:txBody>
      </p:sp>
      <p:sp>
        <p:nvSpPr>
          <p:cNvPr id="163" name="Shape 163"/>
          <p:cNvSpPr/>
          <p:nvPr/>
        </p:nvSpPr>
        <p:spPr>
          <a:xfrm>
            <a:off x="336719" y="868550"/>
            <a:ext cx="11672160" cy="8293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pPr>
            <a:r>
              <a:rPr b="1" sz="2400">
                <a:solidFill>
                  <a:srgbClr val="F2CC20"/>
                </a:solidFill>
                <a:latin typeface="Helvetica Neue Light"/>
                <a:ea typeface="Helvetica Neue Light"/>
                <a:cs typeface="Helvetica Neue Light"/>
                <a:sym typeface="Helvetica Neue Light"/>
              </a:rPr>
              <a:t>Essential Question: </a:t>
            </a:r>
            <a:r>
              <a:rPr b="1" sz="2400">
                <a:solidFill>
                  <a:srgbClr val="F2CC20"/>
                </a:solidFill>
                <a:latin typeface="Helvetica Neue Light"/>
                <a:ea typeface="Helvetica Neue Light"/>
                <a:cs typeface="Helvetica Neue Light"/>
                <a:sym typeface="Helvetica Neue Light"/>
              </a:rPr>
              <a:t>What are the AVID binder requirements and why is the binder soooooo important?</a:t>
            </a:r>
          </a:p>
        </p:txBody>
      </p:sp>
      <p:sp>
        <p:nvSpPr>
          <p:cNvPr id="164" name="Shape 164"/>
          <p:cNvSpPr/>
          <p:nvPr/>
        </p:nvSpPr>
        <p:spPr>
          <a:xfrm>
            <a:off x="2876856" y="1774964"/>
            <a:ext cx="8651917" cy="56281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a:latin typeface="Copperplate"/>
                <a:ea typeface="Copperplate"/>
                <a:cs typeface="Copperplate"/>
                <a:sym typeface="Copperplate"/>
              </a:defRPr>
            </a:lvl1pPr>
          </a:lstStyle>
          <a:p>
            <a:pPr lvl="0">
              <a:defRPr sz="1800"/>
            </a:pPr>
            <a:r>
              <a:rPr sz="3600"/>
              <a:t> </a:t>
            </a:r>
          </a:p>
        </p:txBody>
      </p:sp>
      <p:pic>
        <p:nvPicPr>
          <p:cNvPr id="165" name="AVID_logo-spot.jpg"/>
          <p:cNvPicPr/>
          <p:nvPr/>
        </p:nvPicPr>
        <p:blipFill>
          <a:blip r:embed="rId5">
            <a:extLst/>
          </a:blip>
          <a:stretch>
            <a:fillRect/>
          </a:stretch>
        </p:blipFill>
        <p:spPr>
          <a:xfrm>
            <a:off x="341077" y="8384733"/>
            <a:ext cx="1723758" cy="1115932"/>
          </a:xfrm>
          <a:prstGeom prst="rect">
            <a:avLst/>
          </a:prstGeom>
          <a:ln w="12700">
            <a:miter lim="400000"/>
          </a:ln>
        </p:spPr>
      </p:pic>
      <p:sp>
        <p:nvSpPr>
          <p:cNvPr id="166" name="Shape 166"/>
          <p:cNvSpPr/>
          <p:nvPr/>
        </p:nvSpPr>
        <p:spPr>
          <a:xfrm>
            <a:off x="1771517" y="4453569"/>
            <a:ext cx="1905001" cy="3686689"/>
          </a:xfrm>
          <a:prstGeom prst="rect">
            <a:avLst/>
          </a:prstGeom>
          <a:blipFill>
            <a:blip r:embed="rId6"/>
          </a:blipFill>
          <a:ln w="12700">
            <a:miter lim="400000"/>
          </a:ln>
          <a:effectLst>
            <a:outerShdw sx="100000" sy="100000" kx="0" ky="0" algn="b" rotWithShape="0" blurRad="50800" dist="12700" dir="0">
              <a:srgbClr val="000000">
                <a:alpha val="50000"/>
              </a:srgbClr>
            </a:outerShdw>
          </a:effectLst>
          <a:extLst>
            <a:ext uri="{C572A759-6A51-4108-AA02-DFA0A04FC94B}">
              <ma14:wrappingTextBoxFlag xmlns:ma14="http://schemas.microsoft.com/office/mac/drawingml/2011/main" val="1"/>
            </a:ext>
          </a:extLst>
        </p:spPr>
        <p:txBody>
          <a:bodyPr lIns="0" tIns="0" rIns="0" bIns="0"/>
          <a:lstStyle/>
          <a:p>
            <a:pPr lvl="0" algn="l">
              <a:defRPr sz="1800"/>
            </a:pPr>
            <a:r>
              <a:rPr b="1" sz="2200">
                <a:solidFill>
                  <a:srgbClr val="FFFFFF"/>
                </a:solidFill>
              </a:rPr>
              <a:t>Personal</a:t>
            </a:r>
            <a:endParaRPr b="1" sz="2200">
              <a:solidFill>
                <a:srgbClr val="FFFFFF"/>
              </a:solidFill>
            </a:endParaRPr>
          </a:p>
          <a:p>
            <a:pPr lvl="0" algn="l">
              <a:defRPr sz="1800"/>
            </a:pPr>
            <a:r>
              <a:rPr b="1" sz="2200">
                <a:solidFill>
                  <a:srgbClr val="FFFFFF"/>
                </a:solidFill>
              </a:rPr>
              <a:t>Development</a:t>
            </a:r>
          </a:p>
        </p:txBody>
      </p:sp>
      <p:sp>
        <p:nvSpPr>
          <p:cNvPr id="167" name="Shape 167"/>
          <p:cNvSpPr/>
          <p:nvPr/>
        </p:nvSpPr>
        <p:spPr>
          <a:xfrm>
            <a:off x="3863387" y="4453569"/>
            <a:ext cx="1905001" cy="3686689"/>
          </a:xfrm>
          <a:prstGeom prst="rect">
            <a:avLst/>
          </a:prstGeom>
          <a:blipFill>
            <a:blip r:embed="rId6"/>
          </a:blipFill>
          <a:ln w="12700">
            <a:miter lim="400000"/>
          </a:ln>
          <a:effectLst>
            <a:outerShdw sx="100000" sy="100000" kx="0" ky="0" algn="b" rotWithShape="0" blurRad="50800" dist="12700" dir="0">
              <a:srgbClr val="000000">
                <a:alpha val="50000"/>
              </a:srgbClr>
            </a:outerShdw>
          </a:effectLst>
          <a:extLst>
            <a:ext uri="{C572A759-6A51-4108-AA02-DFA0A04FC94B}">
              <ma14:wrappingTextBoxFlag xmlns:ma14="http://schemas.microsoft.com/office/mac/drawingml/2011/main" val="1"/>
            </a:ext>
          </a:extLst>
        </p:spPr>
        <p:txBody>
          <a:bodyPr lIns="0" tIns="0" rIns="0" bIns="0"/>
          <a:lstStyle>
            <a:lvl1pPr algn="l">
              <a:defRPr b="1" sz="2100">
                <a:solidFill>
                  <a:srgbClr val="FFFFFF"/>
                </a:solidFill>
              </a:defRPr>
            </a:lvl1pPr>
          </a:lstStyle>
          <a:p>
            <a:pPr lvl="0">
              <a:defRPr b="0" sz="1800">
                <a:solidFill>
                  <a:srgbClr val="000000"/>
                </a:solidFill>
              </a:defRPr>
            </a:pPr>
            <a:r>
              <a:rPr b="1" sz="2100">
                <a:solidFill>
                  <a:srgbClr val="FFFFFF"/>
                </a:solidFill>
              </a:rPr>
              <a:t>Togetherness</a:t>
            </a:r>
          </a:p>
        </p:txBody>
      </p:sp>
      <p:sp>
        <p:nvSpPr>
          <p:cNvPr id="168" name="Shape 168"/>
          <p:cNvSpPr/>
          <p:nvPr/>
        </p:nvSpPr>
        <p:spPr>
          <a:xfrm>
            <a:off x="6941897" y="4453569"/>
            <a:ext cx="1905001" cy="3686689"/>
          </a:xfrm>
          <a:prstGeom prst="rect">
            <a:avLst/>
          </a:prstGeom>
          <a:blipFill>
            <a:blip r:embed="rId6"/>
          </a:blipFill>
          <a:ln w="12700">
            <a:miter lim="400000"/>
          </a:ln>
          <a:effectLst>
            <a:outerShdw sx="100000" sy="100000" kx="0" ky="0" algn="b" rotWithShape="0" blurRad="50800" dist="12700" dir="0">
              <a:srgbClr val="000000">
                <a:alpha val="50000"/>
              </a:srgbClr>
            </a:outerShdw>
          </a:effectLst>
          <a:extLst>
            <a:ext uri="{C572A759-6A51-4108-AA02-DFA0A04FC94B}">
              <ma14:wrappingTextBoxFlag xmlns:ma14="http://schemas.microsoft.com/office/mac/drawingml/2011/main" val="1"/>
            </a:ext>
          </a:extLst>
        </p:spPr>
        <p:txBody>
          <a:bodyPr lIns="0" tIns="0" rIns="0" bIns="0"/>
          <a:lstStyle/>
          <a:p>
            <a:pPr lvl="0" algn="l">
              <a:defRPr sz="1800"/>
            </a:pPr>
            <a:r>
              <a:rPr b="1" sz="3700">
                <a:solidFill>
                  <a:srgbClr val="FFFFFF"/>
                </a:solidFill>
              </a:rPr>
              <a:t>Rigor</a:t>
            </a:r>
            <a:endParaRPr b="1" sz="3700">
              <a:solidFill>
                <a:srgbClr val="FFFFFF"/>
              </a:solidFill>
            </a:endParaRPr>
          </a:p>
          <a:p>
            <a:pPr lvl="0" algn="l">
              <a:defRPr sz="1800"/>
            </a:pPr>
            <a:endParaRPr sz="2300">
              <a:solidFill>
                <a:srgbClr val="FFFFFF"/>
              </a:solidFill>
            </a:endParaRPr>
          </a:p>
          <a:p>
            <a:pPr lvl="0" algn="l">
              <a:defRPr sz="1800"/>
            </a:pPr>
            <a:r>
              <a:rPr sz="2300">
                <a:solidFill>
                  <a:srgbClr val="FFFFFF"/>
                </a:solidFill>
              </a:rPr>
              <a:t>Writing</a:t>
            </a:r>
            <a:endParaRPr sz="2300">
              <a:solidFill>
                <a:srgbClr val="FFFFFF"/>
              </a:solidFill>
            </a:endParaRPr>
          </a:p>
          <a:p>
            <a:pPr lvl="0" algn="l">
              <a:defRPr sz="1800"/>
            </a:pPr>
            <a:r>
              <a:rPr sz="2300">
                <a:solidFill>
                  <a:srgbClr val="FFFFFF"/>
                </a:solidFill>
              </a:rPr>
              <a:t>Inquiry</a:t>
            </a:r>
            <a:endParaRPr sz="2300">
              <a:solidFill>
                <a:srgbClr val="FFFFFF"/>
              </a:solidFill>
            </a:endParaRPr>
          </a:p>
          <a:p>
            <a:pPr lvl="0" algn="l">
              <a:defRPr sz="1800"/>
            </a:pPr>
            <a:r>
              <a:rPr sz="2300">
                <a:solidFill>
                  <a:srgbClr val="FFFFFF"/>
                </a:solidFill>
              </a:rPr>
              <a:t>Collaboration</a:t>
            </a:r>
            <a:endParaRPr sz="2300">
              <a:solidFill>
                <a:srgbClr val="FFFFFF"/>
              </a:solidFill>
            </a:endParaRPr>
          </a:p>
          <a:p>
            <a:pPr lvl="0" algn="l">
              <a:defRPr sz="1800"/>
            </a:pPr>
            <a:r>
              <a:rPr sz="2300">
                <a:solidFill>
                  <a:srgbClr val="FFFFFF"/>
                </a:solidFill>
              </a:rPr>
              <a:t>Organization</a:t>
            </a:r>
            <a:endParaRPr sz="2300">
              <a:solidFill>
                <a:srgbClr val="FFFFFF"/>
              </a:solidFill>
            </a:endParaRPr>
          </a:p>
          <a:p>
            <a:pPr lvl="0" algn="l">
              <a:defRPr sz="1800"/>
            </a:pPr>
            <a:r>
              <a:rPr sz="2300">
                <a:solidFill>
                  <a:srgbClr val="FFFFFF"/>
                </a:solidFill>
              </a:rPr>
              <a:t>Reading</a:t>
            </a:r>
          </a:p>
        </p:txBody>
      </p:sp>
      <p:sp>
        <p:nvSpPr>
          <p:cNvPr id="169" name="Shape 169"/>
          <p:cNvSpPr/>
          <p:nvPr/>
        </p:nvSpPr>
        <p:spPr>
          <a:xfrm>
            <a:off x="9055233" y="4453568"/>
            <a:ext cx="1905001" cy="3686689"/>
          </a:xfrm>
          <a:prstGeom prst="rect">
            <a:avLst/>
          </a:prstGeom>
          <a:blipFill>
            <a:blip r:embed="rId6"/>
          </a:blipFill>
          <a:ln w="12700">
            <a:miter lim="400000"/>
          </a:ln>
          <a:effectLst>
            <a:outerShdw sx="100000" sy="100000" kx="0" ky="0" algn="b" rotWithShape="0" blurRad="50800" dist="12700" dir="0">
              <a:srgbClr val="000000">
                <a:alpha val="50000"/>
              </a:srgbClr>
            </a:outerShdw>
          </a:effectLst>
          <a:extLst>
            <a:ext uri="{C572A759-6A51-4108-AA02-DFA0A04FC94B}">
              <ma14:wrappingTextBoxFlag xmlns:ma14="http://schemas.microsoft.com/office/mac/drawingml/2011/main" val="1"/>
            </a:ext>
          </a:extLst>
        </p:spPr>
        <p:txBody>
          <a:bodyPr lIns="0" tIns="0" rIns="0" bIns="0"/>
          <a:lstStyle/>
          <a:p>
            <a:pPr lvl="0" algn="l">
              <a:defRPr sz="1800"/>
            </a:pPr>
            <a:r>
              <a:rPr b="1" sz="3200">
                <a:solidFill>
                  <a:srgbClr val="FFFFFF"/>
                </a:solidFill>
              </a:rPr>
              <a:t>Support</a:t>
            </a:r>
            <a:endParaRPr b="1" sz="3200">
              <a:solidFill>
                <a:srgbClr val="FFFFFF"/>
              </a:solidFill>
            </a:endParaRPr>
          </a:p>
          <a:p>
            <a:pPr lvl="0" algn="l">
              <a:defRPr sz="1800"/>
            </a:pPr>
            <a:endParaRPr sz="2400">
              <a:solidFill>
                <a:srgbClr val="FFFFFF"/>
              </a:solidFill>
            </a:endParaRPr>
          </a:p>
          <a:p>
            <a:pPr lvl="0" algn="l">
              <a:defRPr sz="1800"/>
            </a:pPr>
            <a:r>
              <a:rPr sz="2400">
                <a:solidFill>
                  <a:srgbClr val="FFFFFF"/>
                </a:solidFill>
              </a:rPr>
              <a:t>Tutorials</a:t>
            </a:r>
            <a:endParaRPr sz="2400">
              <a:solidFill>
                <a:srgbClr val="FFFFFF"/>
              </a:solidFill>
            </a:endParaRPr>
          </a:p>
          <a:p>
            <a:pPr lvl="0" algn="l">
              <a:defRPr sz="1800"/>
            </a:pPr>
            <a:r>
              <a:rPr sz="2400">
                <a:solidFill>
                  <a:srgbClr val="FFFFFF"/>
                </a:solidFill>
              </a:rPr>
              <a:t>AVID </a:t>
            </a:r>
            <a:r>
              <a:rPr i="1" sz="2400">
                <a:solidFill>
                  <a:srgbClr val="FFFFFF"/>
                </a:solidFill>
              </a:rPr>
              <a:t>ER</a:t>
            </a:r>
            <a:endParaRPr sz="2400">
              <a:solidFill>
                <a:srgbClr val="FFFFFF"/>
              </a:solidFill>
            </a:endParaRPr>
          </a:p>
        </p:txBody>
      </p:sp>
      <p:sp>
        <p:nvSpPr>
          <p:cNvPr id="170" name="Shape 170"/>
          <p:cNvSpPr/>
          <p:nvPr/>
        </p:nvSpPr>
        <p:spPr>
          <a:xfrm>
            <a:off x="1301260" y="3329933"/>
            <a:ext cx="4802147" cy="930403"/>
          </a:xfrm>
          <a:prstGeom prst="rect">
            <a:avLst/>
          </a:prstGeom>
          <a:blipFill>
            <a:blip r:embed="rId6"/>
          </a:blipFill>
          <a:ln w="12700">
            <a:miter lim="400000"/>
          </a:ln>
          <a:effectLst>
            <a:outerShdw sx="100000" sy="100000" kx="0" ky="0" algn="b" rotWithShape="0" blurRad="50800" dist="12700" dir="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5000">
                <a:solidFill>
                  <a:srgbClr val="FFFFFF"/>
                </a:solidFill>
              </a:defRPr>
            </a:lvl1pPr>
          </a:lstStyle>
          <a:p>
            <a:pPr lvl="0">
              <a:defRPr b="0" sz="1800">
                <a:solidFill>
                  <a:srgbClr val="000000"/>
                </a:solidFill>
              </a:defRPr>
            </a:pPr>
            <a:r>
              <a:rPr b="1" sz="5000">
                <a:solidFill>
                  <a:srgbClr val="FFFFFF"/>
                </a:solidFill>
              </a:rPr>
              <a:t>Reach</a:t>
            </a:r>
          </a:p>
        </p:txBody>
      </p:sp>
      <p:sp>
        <p:nvSpPr>
          <p:cNvPr id="171" name="Shape 171"/>
          <p:cNvSpPr/>
          <p:nvPr/>
        </p:nvSpPr>
        <p:spPr>
          <a:xfrm>
            <a:off x="6606878" y="3329934"/>
            <a:ext cx="4817376" cy="930401"/>
          </a:xfrm>
          <a:prstGeom prst="rect">
            <a:avLst/>
          </a:prstGeom>
          <a:blipFill>
            <a:blip r:embed="rId6"/>
          </a:blipFill>
          <a:ln w="12700">
            <a:miter lim="400000"/>
          </a:ln>
          <a:effectLst>
            <a:outerShdw sx="100000" sy="100000" kx="0" ky="0" algn="b" rotWithShape="0" blurRad="50800" dist="12700" dir="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5000">
                <a:solidFill>
                  <a:srgbClr val="FFFFFF"/>
                </a:solidFill>
              </a:defRPr>
            </a:lvl1pPr>
          </a:lstStyle>
          <a:p>
            <a:pPr lvl="0">
              <a:defRPr b="0" sz="1800">
                <a:solidFill>
                  <a:srgbClr val="000000"/>
                </a:solidFill>
              </a:defRPr>
            </a:pPr>
            <a:r>
              <a:rPr b="1" sz="5000">
                <a:solidFill>
                  <a:srgbClr val="FFFFFF"/>
                </a:solidFill>
              </a:rPr>
              <a:t>Teach</a:t>
            </a:r>
          </a:p>
        </p:txBody>
      </p:sp>
      <p:sp>
        <p:nvSpPr>
          <p:cNvPr id="172" name="Shape 172"/>
          <p:cNvSpPr/>
          <p:nvPr/>
        </p:nvSpPr>
        <p:spPr>
          <a:xfrm>
            <a:off x="1210678" y="8352362"/>
            <a:ext cx="10288928" cy="930402"/>
          </a:xfrm>
          <a:prstGeom prst="rect">
            <a:avLst/>
          </a:prstGeom>
          <a:blipFill>
            <a:blip r:embed="rId6"/>
          </a:blipFill>
          <a:ln w="12700">
            <a:miter lim="400000"/>
          </a:ln>
          <a:effectLst>
            <a:outerShdw sx="100000" sy="100000" kx="0" ky="0" algn="b" rotWithShape="0" blurRad="50800" dist="12700" dir="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4300">
                <a:solidFill>
                  <a:srgbClr val="FFFFFF"/>
                </a:solidFill>
              </a:defRPr>
            </a:lvl1pPr>
          </a:lstStyle>
          <a:p>
            <a:pPr lvl="0">
              <a:defRPr b="0" sz="1800">
                <a:solidFill>
                  <a:srgbClr val="000000"/>
                </a:solidFill>
              </a:defRPr>
            </a:pPr>
            <a:r>
              <a:rPr b="1" sz="4300">
                <a:solidFill>
                  <a:srgbClr val="FFFFFF"/>
                </a:solidFill>
              </a:rPr>
              <a:t>The Whole Student</a:t>
            </a:r>
          </a:p>
        </p:txBody>
      </p:sp>
      <p:sp>
        <p:nvSpPr>
          <p:cNvPr id="173" name="Shape 173"/>
          <p:cNvSpPr/>
          <p:nvPr/>
        </p:nvSpPr>
        <p:spPr>
          <a:xfrm>
            <a:off x="651045" y="802536"/>
            <a:ext cx="11408195" cy="23341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blipFill>
            <a:blip r:embed="rId6"/>
          </a:blipFill>
          <a:ln w="12700">
            <a:miter lim="400000"/>
          </a:ln>
          <a:effectLst>
            <a:outerShdw sx="100000" sy="100000" kx="0" ky="0" algn="b" rotWithShape="0" blurRad="50800" dist="12700" dir="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lvl="0">
              <a:defRPr sz="1800"/>
            </a:pPr>
            <a:endParaRPr b="1" sz="2700">
              <a:solidFill>
                <a:srgbClr val="FFFFFF"/>
              </a:solidFill>
            </a:endParaRPr>
          </a:p>
          <a:p>
            <a:pPr lvl="0">
              <a:defRPr sz="1800"/>
            </a:pPr>
            <a:r>
              <a:rPr b="1" sz="2700">
                <a:solidFill>
                  <a:srgbClr val="FFFFFF"/>
                </a:solidFill>
              </a:rPr>
              <a:t>College Readiness</a:t>
            </a:r>
            <a:endParaRPr b="1" sz="2700">
              <a:solidFill>
                <a:srgbClr val="FFFFFF"/>
              </a:solidFill>
            </a:endParaRPr>
          </a:p>
          <a:p>
            <a:pPr lvl="0">
              <a:defRPr sz="1800"/>
            </a:pPr>
            <a:r>
              <a:rPr b="1" sz="2700">
                <a:solidFill>
                  <a:srgbClr val="FFFFFF"/>
                </a:solidFill>
              </a:rPr>
              <a:t>Achieving Your College Dream</a:t>
            </a:r>
            <a:endParaRPr b="1" sz="2700">
              <a:solidFill>
                <a:srgbClr val="FFFFFF"/>
              </a:solidFill>
            </a:endParaRPr>
          </a:p>
          <a:p>
            <a:pPr lvl="0">
              <a:defRPr sz="1800"/>
            </a:pPr>
            <a:r>
              <a:rPr b="1" sz="2700">
                <a:solidFill>
                  <a:srgbClr val="FFFFFF"/>
                </a:solidFill>
              </a:rPr>
              <a:t>Living a Life of Excellence</a:t>
            </a:r>
          </a:p>
        </p:txBody>
      </p:sp>
      <p:pic>
        <p:nvPicPr>
          <p:cNvPr id="174" name="image6.jpg"/>
          <p:cNvPicPr/>
          <p:nvPr/>
        </p:nvPicPr>
        <p:blipFill>
          <a:blip r:embed="rId7">
            <a:extLst/>
          </a:blip>
          <a:srcRect l="0" t="28076" r="0" b="5220"/>
          <a:stretch>
            <a:fillRect/>
          </a:stretch>
        </p:blipFill>
        <p:spPr>
          <a:xfrm rot="1345488">
            <a:off x="8342442" y="791882"/>
            <a:ext cx="3039893" cy="1216618"/>
          </a:xfrm>
          <a:prstGeom prst="rect">
            <a:avLst/>
          </a:prstGeom>
          <a:ln w="12700">
            <a:miter lim="400000"/>
          </a:ln>
        </p:spPr>
      </p:pic>
      <p:pic>
        <p:nvPicPr>
          <p:cNvPr id="175" name="image11.jpg"/>
          <p:cNvPicPr/>
          <p:nvPr/>
        </p:nvPicPr>
        <p:blipFill>
          <a:blip r:embed="rId8">
            <a:extLst/>
          </a:blip>
          <a:stretch>
            <a:fillRect/>
          </a:stretch>
        </p:blipFill>
        <p:spPr>
          <a:xfrm rot="1281636">
            <a:off x="4206420" y="6683654"/>
            <a:ext cx="2041649" cy="1291043"/>
          </a:xfrm>
          <a:prstGeom prst="rect">
            <a:avLst/>
          </a:prstGeom>
          <a:ln w="12700">
            <a:miter lim="400000"/>
          </a:ln>
        </p:spPr>
      </p:pic>
      <p:pic>
        <p:nvPicPr>
          <p:cNvPr id="176" name="image9.jpg"/>
          <p:cNvPicPr/>
          <p:nvPr/>
        </p:nvPicPr>
        <p:blipFill>
          <a:blip r:embed="rId9">
            <a:extLst/>
          </a:blip>
          <a:stretch>
            <a:fillRect/>
          </a:stretch>
        </p:blipFill>
        <p:spPr>
          <a:xfrm rot="1406213">
            <a:off x="8663254" y="7077857"/>
            <a:ext cx="1510329" cy="1020984"/>
          </a:xfrm>
          <a:prstGeom prst="rect">
            <a:avLst/>
          </a:prstGeom>
          <a:ln w="12700">
            <a:miter lim="400000"/>
          </a:ln>
        </p:spPr>
      </p:pic>
      <p:pic>
        <p:nvPicPr>
          <p:cNvPr id="177" name="InsertedImage-2.jpg"/>
          <p:cNvPicPr/>
          <p:nvPr/>
        </p:nvPicPr>
        <p:blipFill>
          <a:blip r:embed="rId10">
            <a:extLst/>
          </a:blip>
          <a:srcRect l="172" t="15646" r="172" b="42427"/>
          <a:stretch>
            <a:fillRect/>
          </a:stretch>
        </p:blipFill>
        <p:spPr>
          <a:xfrm rot="19895662">
            <a:off x="905411" y="6150288"/>
            <a:ext cx="2355854" cy="1321487"/>
          </a:xfrm>
          <a:prstGeom prst="rect">
            <a:avLst/>
          </a:prstGeom>
          <a:ln w="12700">
            <a:miter lim="400000"/>
          </a:ln>
        </p:spPr>
      </p:pic>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9" name="Shape 179"/>
          <p:cNvSpPr/>
          <p:nvPr/>
        </p:nvSpPr>
        <p:spPr>
          <a:xfrm>
            <a:off x="12420036" y="0"/>
            <a:ext cx="261903" cy="9780694"/>
          </a:xfrm>
          <a:prstGeom prst="rect">
            <a:avLst/>
          </a:prstGeom>
          <a:solidFill>
            <a:srgbClr val="FFB312"/>
          </a:solidFill>
          <a:ln w="25400">
            <a:round/>
          </a:ln>
        </p:spPr>
        <p:txBody>
          <a:bodyPr lIns="72248" tIns="72248" rIns="72248" bIns="72248" anchor="ctr"/>
          <a:lstStyle/>
          <a:p>
            <a:pPr lvl="0" defTabSz="830862">
              <a:defRPr sz="3413">
                <a:solidFill>
                  <a:srgbClr val="FFFFFF"/>
                </a:solidFill>
              </a:defRPr>
            </a:pPr>
          </a:p>
        </p:txBody>
      </p:sp>
      <p:sp>
        <p:nvSpPr>
          <p:cNvPr id="180" name="Shape 180"/>
          <p:cNvSpPr/>
          <p:nvPr/>
        </p:nvSpPr>
        <p:spPr>
          <a:xfrm>
            <a:off x="-1" y="-1"/>
            <a:ext cx="12377139" cy="1300481"/>
          </a:xfrm>
          <a:prstGeom prst="rect">
            <a:avLst/>
          </a:prstGeom>
          <a:solidFill>
            <a:srgbClr val="17375E"/>
          </a:solidFill>
          <a:ln w="36124">
            <a:solidFill>
              <a:srgbClr val="3A5E8A"/>
            </a:solidFill>
            <a:round/>
          </a:ln>
        </p:spPr>
        <p:txBody>
          <a:bodyPr lIns="0" tIns="0" rIns="0" bIns="0" anchor="ctr"/>
          <a:lstStyle/>
          <a:p>
            <a:pPr lvl="0" defTabSz="830862">
              <a:defRPr sz="3413">
                <a:solidFill>
                  <a:srgbClr val="FFFFFF"/>
                </a:solidFill>
              </a:defRPr>
            </a:pPr>
          </a:p>
        </p:txBody>
      </p:sp>
      <p:sp>
        <p:nvSpPr>
          <p:cNvPr id="181" name="Shape 181"/>
          <p:cNvSpPr/>
          <p:nvPr/>
        </p:nvSpPr>
        <p:spPr>
          <a:xfrm>
            <a:off x="-1" y="9110133"/>
            <a:ext cx="6935895" cy="65476"/>
          </a:xfrm>
          <a:prstGeom prst="rect">
            <a:avLst/>
          </a:prstGeom>
          <a:solidFill>
            <a:srgbClr val="17375E"/>
          </a:solidFill>
          <a:ln w="36124">
            <a:solidFill>
              <a:srgbClr val="3A5E8A"/>
            </a:solidFill>
            <a:round/>
          </a:ln>
        </p:spPr>
        <p:txBody>
          <a:bodyPr lIns="0" tIns="0" rIns="0" bIns="0" anchor="ctr"/>
          <a:lstStyle/>
          <a:p>
            <a:pPr lvl="0" defTabSz="830862">
              <a:defRPr sz="3413">
                <a:solidFill>
                  <a:srgbClr val="FFFFFF"/>
                </a:solidFill>
              </a:defRPr>
            </a:pPr>
          </a:p>
        </p:txBody>
      </p:sp>
      <p:pic>
        <p:nvPicPr>
          <p:cNvPr id="182" name="image1.jpg"/>
          <p:cNvPicPr/>
          <p:nvPr/>
        </p:nvPicPr>
        <p:blipFill>
          <a:blip r:embed="rId3">
            <a:extLst/>
          </a:blip>
          <a:stretch>
            <a:fillRect/>
          </a:stretch>
        </p:blipFill>
        <p:spPr>
          <a:xfrm>
            <a:off x="349956" y="8405707"/>
            <a:ext cx="1639147" cy="1061157"/>
          </a:xfrm>
          <a:prstGeom prst="rect">
            <a:avLst/>
          </a:prstGeom>
          <a:ln w="12700">
            <a:miter lim="400000"/>
          </a:ln>
        </p:spPr>
      </p:pic>
      <p:sp>
        <p:nvSpPr>
          <p:cNvPr id="183" name="Shape 183"/>
          <p:cNvSpPr/>
          <p:nvPr/>
        </p:nvSpPr>
        <p:spPr>
          <a:xfrm>
            <a:off x="-20321" y="1300479"/>
            <a:ext cx="13056731" cy="108375"/>
          </a:xfrm>
          <a:prstGeom prst="rect">
            <a:avLst/>
          </a:prstGeom>
          <a:solidFill>
            <a:srgbClr val="FFB312"/>
          </a:solidFill>
          <a:ln w="36124">
            <a:solidFill>
              <a:srgbClr val="3A5E8A"/>
            </a:solidFill>
            <a:round/>
          </a:ln>
        </p:spPr>
        <p:txBody>
          <a:bodyPr lIns="0" tIns="0" rIns="0" bIns="0" anchor="ctr"/>
          <a:lstStyle/>
          <a:p>
            <a:pPr lvl="0" defTabSz="830862">
              <a:defRPr sz="3413">
                <a:solidFill>
                  <a:srgbClr val="FFFFFF"/>
                </a:solidFill>
              </a:defRPr>
            </a:pPr>
          </a:p>
        </p:txBody>
      </p:sp>
      <p:sp>
        <p:nvSpPr>
          <p:cNvPr id="184" name="Shape 184"/>
          <p:cNvSpPr/>
          <p:nvPr/>
        </p:nvSpPr>
        <p:spPr>
          <a:xfrm>
            <a:off x="12806115" y="0"/>
            <a:ext cx="194170" cy="9753600"/>
          </a:xfrm>
          <a:prstGeom prst="rect">
            <a:avLst/>
          </a:prstGeom>
          <a:solidFill>
            <a:srgbClr val="17375E"/>
          </a:solidFill>
          <a:ln w="36124">
            <a:solidFill>
              <a:srgbClr val="3A5E8A"/>
            </a:solidFill>
            <a:round/>
          </a:ln>
        </p:spPr>
        <p:txBody>
          <a:bodyPr lIns="0" tIns="0" rIns="0" bIns="0" anchor="ctr"/>
          <a:lstStyle/>
          <a:p>
            <a:pPr lvl="0" defTabSz="830862">
              <a:defRPr sz="3413">
                <a:solidFill>
                  <a:srgbClr val="FFFFFF"/>
                </a:solidFill>
              </a:defRPr>
            </a:pPr>
          </a:p>
        </p:txBody>
      </p:sp>
      <p:sp>
        <p:nvSpPr>
          <p:cNvPr id="185" name="Shape 185"/>
          <p:cNvSpPr/>
          <p:nvPr/>
        </p:nvSpPr>
        <p:spPr>
          <a:xfrm flipH="1">
            <a:off x="12377138" y="0"/>
            <a:ext cx="65477" cy="9753600"/>
          </a:xfrm>
          <a:prstGeom prst="rect">
            <a:avLst/>
          </a:prstGeom>
          <a:solidFill>
            <a:srgbClr val="1F497D"/>
          </a:solidFill>
          <a:ln w="36124">
            <a:solidFill>
              <a:srgbClr val="3A5E8A"/>
            </a:solidFill>
            <a:round/>
          </a:ln>
        </p:spPr>
        <p:txBody>
          <a:bodyPr lIns="0" tIns="0" rIns="0" bIns="0" anchor="ctr"/>
          <a:lstStyle/>
          <a:p>
            <a:pPr lvl="0" defTabSz="830862">
              <a:defRPr sz="3413">
                <a:solidFill>
                  <a:srgbClr val="FFFFFF"/>
                </a:solidFill>
              </a:defRPr>
            </a:pPr>
          </a:p>
        </p:txBody>
      </p:sp>
      <p:sp>
        <p:nvSpPr>
          <p:cNvPr id="186" name="Shape 186"/>
          <p:cNvSpPr/>
          <p:nvPr/>
        </p:nvSpPr>
        <p:spPr>
          <a:xfrm flipH="1">
            <a:off x="12645814" y="4515"/>
            <a:ext cx="65476" cy="9753601"/>
          </a:xfrm>
          <a:prstGeom prst="rect">
            <a:avLst/>
          </a:prstGeom>
          <a:solidFill>
            <a:srgbClr val="1F497D"/>
          </a:solidFill>
          <a:ln w="36124">
            <a:solidFill>
              <a:srgbClr val="3A5E8A"/>
            </a:solidFill>
            <a:round/>
          </a:ln>
        </p:spPr>
        <p:txBody>
          <a:bodyPr lIns="0" tIns="0" rIns="0" bIns="0" anchor="ctr"/>
          <a:lstStyle/>
          <a:p>
            <a:pPr lvl="0" defTabSz="830862">
              <a:defRPr sz="3413">
                <a:solidFill>
                  <a:srgbClr val="FFFFFF"/>
                </a:solidFill>
              </a:defRPr>
            </a:pPr>
          </a:p>
        </p:txBody>
      </p:sp>
      <p:sp>
        <p:nvSpPr>
          <p:cNvPr id="187" name="Shape 187"/>
          <p:cNvSpPr/>
          <p:nvPr/>
        </p:nvSpPr>
        <p:spPr>
          <a:xfrm>
            <a:off x="12806115" y="0"/>
            <a:ext cx="194170" cy="9753600"/>
          </a:xfrm>
          <a:prstGeom prst="rect">
            <a:avLst/>
          </a:prstGeom>
          <a:solidFill>
            <a:srgbClr val="17375E"/>
          </a:solidFill>
          <a:ln w="36124">
            <a:solidFill>
              <a:srgbClr val="3A5E8A"/>
            </a:solidFill>
            <a:round/>
          </a:ln>
        </p:spPr>
        <p:txBody>
          <a:bodyPr lIns="0" tIns="0" rIns="0" bIns="0" anchor="ctr"/>
          <a:lstStyle/>
          <a:p>
            <a:pPr lvl="0" defTabSz="830862">
              <a:defRPr sz="3413">
                <a:solidFill>
                  <a:srgbClr val="FFFFFF"/>
                </a:solidFill>
              </a:defRPr>
            </a:pPr>
          </a:p>
        </p:txBody>
      </p:sp>
      <p:sp>
        <p:nvSpPr>
          <p:cNvPr id="188" name="Shape 188"/>
          <p:cNvSpPr/>
          <p:nvPr/>
        </p:nvSpPr>
        <p:spPr>
          <a:xfrm>
            <a:off x="12420036" y="0"/>
            <a:ext cx="261903" cy="9780694"/>
          </a:xfrm>
          <a:prstGeom prst="rect">
            <a:avLst/>
          </a:prstGeom>
          <a:solidFill>
            <a:srgbClr val="FFB312"/>
          </a:solidFill>
          <a:ln w="25400">
            <a:round/>
          </a:ln>
        </p:spPr>
        <p:txBody>
          <a:bodyPr lIns="72248" tIns="72248" rIns="72248" bIns="72248" anchor="ctr"/>
          <a:lstStyle/>
          <a:p>
            <a:pPr lvl="0" defTabSz="830862">
              <a:defRPr sz="3413">
                <a:solidFill>
                  <a:srgbClr val="FFFFFF"/>
                </a:solidFill>
              </a:defRPr>
            </a:pPr>
          </a:p>
        </p:txBody>
      </p:sp>
      <p:sp>
        <p:nvSpPr>
          <p:cNvPr id="189" name="Shape 189"/>
          <p:cNvSpPr/>
          <p:nvPr/>
        </p:nvSpPr>
        <p:spPr>
          <a:xfrm flipH="1">
            <a:off x="12377138" y="0"/>
            <a:ext cx="65477" cy="9753600"/>
          </a:xfrm>
          <a:prstGeom prst="rect">
            <a:avLst/>
          </a:prstGeom>
          <a:solidFill>
            <a:srgbClr val="1F497D"/>
          </a:solidFill>
          <a:ln w="36124">
            <a:solidFill>
              <a:srgbClr val="3A5E8A"/>
            </a:solidFill>
            <a:round/>
          </a:ln>
        </p:spPr>
        <p:txBody>
          <a:bodyPr lIns="0" tIns="0" rIns="0" bIns="0" anchor="ctr"/>
          <a:lstStyle/>
          <a:p>
            <a:pPr lvl="0" defTabSz="830862">
              <a:defRPr sz="3413">
                <a:solidFill>
                  <a:srgbClr val="FFFFFF"/>
                </a:solidFill>
              </a:defRPr>
            </a:pPr>
          </a:p>
        </p:txBody>
      </p:sp>
      <p:sp>
        <p:nvSpPr>
          <p:cNvPr id="190" name="Shape 190"/>
          <p:cNvSpPr/>
          <p:nvPr/>
        </p:nvSpPr>
        <p:spPr>
          <a:xfrm>
            <a:off x="-1" y="-1"/>
            <a:ext cx="12377139" cy="1300481"/>
          </a:xfrm>
          <a:prstGeom prst="rect">
            <a:avLst/>
          </a:prstGeom>
          <a:solidFill>
            <a:srgbClr val="17375E"/>
          </a:solidFill>
          <a:ln w="36124">
            <a:solidFill>
              <a:srgbClr val="3A5E8A"/>
            </a:solidFill>
            <a:round/>
          </a:ln>
        </p:spPr>
        <p:txBody>
          <a:bodyPr lIns="0" tIns="0" rIns="0" bIns="0" anchor="ctr"/>
          <a:lstStyle/>
          <a:p>
            <a:pPr lvl="0" defTabSz="830862">
              <a:defRPr sz="3413">
                <a:solidFill>
                  <a:srgbClr val="FFFFFF"/>
                </a:solidFill>
              </a:defRPr>
            </a:pPr>
          </a:p>
        </p:txBody>
      </p:sp>
      <p:sp>
        <p:nvSpPr>
          <p:cNvPr id="191" name="Shape 191"/>
          <p:cNvSpPr/>
          <p:nvPr/>
        </p:nvSpPr>
        <p:spPr>
          <a:xfrm>
            <a:off x="-1" y="9110133"/>
            <a:ext cx="6935895" cy="65476"/>
          </a:xfrm>
          <a:prstGeom prst="rect">
            <a:avLst/>
          </a:prstGeom>
          <a:solidFill>
            <a:srgbClr val="17375E"/>
          </a:solidFill>
          <a:ln w="36124">
            <a:solidFill>
              <a:srgbClr val="3A5E8A"/>
            </a:solidFill>
            <a:round/>
          </a:ln>
        </p:spPr>
        <p:txBody>
          <a:bodyPr lIns="0" tIns="0" rIns="0" bIns="0" anchor="ctr"/>
          <a:lstStyle/>
          <a:p>
            <a:pPr lvl="0" defTabSz="830862">
              <a:defRPr sz="3413">
                <a:solidFill>
                  <a:srgbClr val="FFFFFF"/>
                </a:solidFill>
              </a:defRPr>
            </a:pPr>
          </a:p>
        </p:txBody>
      </p:sp>
      <p:pic>
        <p:nvPicPr>
          <p:cNvPr id="192" name="image1.jpg"/>
          <p:cNvPicPr/>
          <p:nvPr/>
        </p:nvPicPr>
        <p:blipFill>
          <a:blip r:embed="rId3">
            <a:extLst/>
          </a:blip>
          <a:stretch>
            <a:fillRect/>
          </a:stretch>
        </p:blipFill>
        <p:spPr>
          <a:xfrm>
            <a:off x="349956" y="8405707"/>
            <a:ext cx="1639147" cy="1061157"/>
          </a:xfrm>
          <a:prstGeom prst="rect">
            <a:avLst/>
          </a:prstGeom>
          <a:ln w="12700">
            <a:miter lim="400000"/>
          </a:ln>
        </p:spPr>
      </p:pic>
      <p:sp>
        <p:nvSpPr>
          <p:cNvPr id="193" name="Shape 193"/>
          <p:cNvSpPr/>
          <p:nvPr/>
        </p:nvSpPr>
        <p:spPr>
          <a:xfrm flipH="1">
            <a:off x="12645814" y="4515"/>
            <a:ext cx="65476" cy="9753601"/>
          </a:xfrm>
          <a:prstGeom prst="rect">
            <a:avLst/>
          </a:prstGeom>
          <a:solidFill>
            <a:srgbClr val="1F497D"/>
          </a:solidFill>
          <a:ln w="36124">
            <a:solidFill>
              <a:srgbClr val="3A5E8A"/>
            </a:solidFill>
            <a:round/>
          </a:ln>
        </p:spPr>
        <p:txBody>
          <a:bodyPr lIns="0" tIns="0" rIns="0" bIns="0" anchor="ctr"/>
          <a:lstStyle/>
          <a:p>
            <a:pPr lvl="0" defTabSz="830862">
              <a:defRPr sz="3413">
                <a:solidFill>
                  <a:srgbClr val="FFFFFF"/>
                </a:solidFill>
              </a:defRPr>
            </a:pPr>
          </a:p>
        </p:txBody>
      </p:sp>
      <p:sp>
        <p:nvSpPr>
          <p:cNvPr id="194" name="Shape 194"/>
          <p:cNvSpPr/>
          <p:nvPr/>
        </p:nvSpPr>
        <p:spPr>
          <a:xfrm>
            <a:off x="-20321" y="1300479"/>
            <a:ext cx="13056731" cy="108375"/>
          </a:xfrm>
          <a:prstGeom prst="rect">
            <a:avLst/>
          </a:prstGeom>
          <a:solidFill>
            <a:srgbClr val="FFB312"/>
          </a:solidFill>
          <a:ln w="36124">
            <a:solidFill>
              <a:srgbClr val="3A5E8A"/>
            </a:solidFill>
            <a:round/>
          </a:ln>
        </p:spPr>
        <p:txBody>
          <a:bodyPr lIns="0" tIns="0" rIns="0" bIns="0" anchor="ctr"/>
          <a:lstStyle/>
          <a:p>
            <a:pPr lvl="0" defTabSz="830862">
              <a:defRPr sz="3413">
                <a:solidFill>
                  <a:srgbClr val="FFFFFF"/>
                </a:solidFill>
              </a:defRPr>
            </a:pPr>
          </a:p>
        </p:txBody>
      </p:sp>
      <p:sp>
        <p:nvSpPr>
          <p:cNvPr id="195" name="Shape 195"/>
          <p:cNvSpPr/>
          <p:nvPr>
            <p:ph type="body" idx="1"/>
          </p:nvPr>
        </p:nvSpPr>
        <p:spPr>
          <a:xfrm>
            <a:off x="704426" y="185137"/>
            <a:ext cx="10747024" cy="824091"/>
          </a:xfrm>
          <a:prstGeom prst="rect">
            <a:avLst/>
          </a:prstGeom>
        </p:spPr>
        <p:txBody>
          <a:bodyPr lIns="126435" tIns="72248" rIns="126435" bIns="72248" anchor="t"/>
          <a:lstStyle>
            <a:lvl1pPr marL="284606" indent="-284606" defTabSz="539699">
              <a:spcBef>
                <a:spcPts val="700"/>
              </a:spcBef>
              <a:buSzTx/>
              <a:buNone/>
              <a:defRPr b="1" sz="4721">
                <a:solidFill>
                  <a:srgbClr val="FFFFFF"/>
                </a:solidFill>
                <a:uFill>
                  <a:solidFill>
                    <a:srgbClr val="FFFFFF"/>
                  </a:solidFill>
                </a:uFill>
                <a:latin typeface="Georgia"/>
                <a:ea typeface="Georgia"/>
                <a:cs typeface="Georgia"/>
                <a:sym typeface="Georgia"/>
              </a:defRPr>
            </a:lvl1pPr>
          </a:lstStyle>
          <a:p>
            <a:pPr lvl="0">
              <a:defRPr b="0" sz="1800">
                <a:solidFill>
                  <a:srgbClr val="000000"/>
                </a:solidFill>
                <a:uFillTx/>
              </a:defRPr>
            </a:pPr>
            <a:r>
              <a:rPr b="1" sz="4721">
                <a:solidFill>
                  <a:srgbClr val="FFFFFF"/>
                </a:solidFill>
                <a:uFill>
                  <a:solidFill>
                    <a:srgbClr val="FFFFFF"/>
                  </a:solidFill>
                </a:uFill>
              </a:rPr>
              <a:t>More than 30 years of success </a:t>
            </a:r>
          </a:p>
        </p:txBody>
      </p:sp>
      <p:sp>
        <p:nvSpPr>
          <p:cNvPr id="196" name="Shape 196"/>
          <p:cNvSpPr/>
          <p:nvPr/>
        </p:nvSpPr>
        <p:spPr>
          <a:xfrm>
            <a:off x="330570" y="1592531"/>
            <a:ext cx="11715997" cy="4335499"/>
          </a:xfrm>
          <a:prstGeom prst="rect">
            <a:avLst/>
          </a:prstGeom>
          <a:ln w="12700">
            <a:miter lim="400000"/>
          </a:ln>
          <a:extLst>
            <a:ext uri="{C572A759-6A51-4108-AA02-DFA0A04FC94B}">
              <ma14:wrappingTextBoxFlag xmlns:ma14="http://schemas.microsoft.com/office/mac/drawingml/2011/main" val="1"/>
            </a:ext>
          </a:extLst>
        </p:spPr>
        <p:txBody>
          <a:bodyPr lIns="126435" tIns="72248" rIns="126435" bIns="72248">
            <a:spAutoFit/>
          </a:bodyPr>
          <a:lstStyle/>
          <a:p>
            <a:pPr lvl="0" algn="l" defTabSz="650240">
              <a:spcBef>
                <a:spcPts val="600"/>
              </a:spcBef>
              <a:defRPr sz="1800"/>
            </a:pPr>
            <a:r>
              <a:rPr sz="4551">
                <a:uFill>
                  <a:solidFill/>
                </a:uFill>
                <a:latin typeface="Calibri"/>
                <a:ea typeface="Calibri"/>
                <a:cs typeface="Calibri"/>
                <a:sym typeface="Calibri"/>
              </a:rPr>
              <a:t>In just over 30 </a:t>
            </a:r>
            <a:r>
              <a:rPr sz="4551">
                <a:uFill>
                  <a:solidFill/>
                </a:uFill>
                <a:latin typeface="Calibri"/>
                <a:ea typeface="Calibri"/>
                <a:cs typeface="Calibri"/>
                <a:sym typeface="Calibri"/>
              </a:rPr>
              <a:t>years, AVID has become one of the most successful college-preparatory </a:t>
            </a:r>
            <a:r>
              <a:rPr spc="-28" sz="4551">
                <a:uFill>
                  <a:solidFill/>
                </a:uFill>
                <a:latin typeface="Calibri"/>
                <a:ea typeface="Calibri"/>
                <a:cs typeface="Calibri"/>
                <a:sym typeface="Calibri"/>
              </a:rPr>
              <a:t>programs in America</a:t>
            </a:r>
            <a:r>
              <a:rPr sz="4551">
                <a:uFill>
                  <a:solidFill/>
                </a:uFill>
                <a:latin typeface="Calibri"/>
                <a:ea typeface="Calibri"/>
                <a:cs typeface="Calibri"/>
                <a:sym typeface="Calibri"/>
              </a:rPr>
              <a:t>, and today reaches more than </a:t>
            </a:r>
            <a:r>
              <a:rPr b="1" sz="4551">
                <a:uFill>
                  <a:solidFill/>
                </a:uFill>
                <a:latin typeface="Calibri"/>
                <a:ea typeface="Calibri"/>
                <a:cs typeface="Calibri"/>
                <a:sym typeface="Calibri"/>
              </a:rPr>
              <a:t>425,000 </a:t>
            </a:r>
            <a:r>
              <a:rPr b="1" sz="4551">
                <a:uFill>
                  <a:solidFill/>
                </a:uFill>
                <a:latin typeface="Calibri"/>
                <a:ea typeface="Calibri"/>
                <a:cs typeface="Calibri"/>
                <a:sym typeface="Calibri"/>
              </a:rPr>
              <a:t>students </a:t>
            </a:r>
            <a:r>
              <a:rPr sz="4551">
                <a:uFill>
                  <a:solidFill/>
                </a:uFill>
                <a:latin typeface="Calibri"/>
                <a:ea typeface="Calibri"/>
                <a:cs typeface="Calibri"/>
                <a:sym typeface="Calibri"/>
              </a:rPr>
              <a:t>in </a:t>
            </a:r>
            <a:r>
              <a:rPr sz="4551">
                <a:uFill>
                  <a:solidFill/>
                </a:uFill>
                <a:latin typeface="Calibri"/>
                <a:ea typeface="Calibri"/>
                <a:cs typeface="Calibri"/>
                <a:sym typeface="Calibri"/>
              </a:rPr>
              <a:t>approximately </a:t>
            </a:r>
            <a:r>
              <a:rPr b="1" sz="4551">
                <a:uFill>
                  <a:solidFill/>
                </a:uFill>
                <a:latin typeface="Calibri"/>
                <a:ea typeface="Calibri"/>
                <a:cs typeface="Calibri"/>
                <a:sym typeface="Calibri"/>
              </a:rPr>
              <a:t>4,800 </a:t>
            </a:r>
            <a:r>
              <a:rPr b="1" sz="4551">
                <a:uFill>
                  <a:solidFill/>
                </a:uFill>
                <a:latin typeface="Calibri"/>
                <a:ea typeface="Calibri"/>
                <a:cs typeface="Calibri"/>
                <a:sym typeface="Calibri"/>
              </a:rPr>
              <a:t>schools</a:t>
            </a:r>
            <a:r>
              <a:rPr sz="4551">
                <a:uFill>
                  <a:solidFill/>
                </a:uFill>
                <a:latin typeface="Calibri"/>
                <a:ea typeface="Calibri"/>
                <a:cs typeface="Calibri"/>
                <a:sym typeface="Calibri"/>
              </a:rPr>
              <a:t> in </a:t>
            </a:r>
            <a:r>
              <a:rPr b="1" sz="4551">
                <a:uFill>
                  <a:solidFill/>
                </a:uFill>
                <a:latin typeface="Calibri"/>
                <a:ea typeface="Calibri"/>
                <a:cs typeface="Calibri"/>
                <a:sym typeface="Calibri"/>
              </a:rPr>
              <a:t>48 states </a:t>
            </a:r>
            <a:r>
              <a:rPr sz="4551">
                <a:uFill>
                  <a:solidFill/>
                </a:uFill>
                <a:latin typeface="Calibri"/>
                <a:ea typeface="Calibri"/>
                <a:cs typeface="Calibri"/>
                <a:sym typeface="Calibri"/>
              </a:rPr>
              <a:t>and </a:t>
            </a:r>
            <a:r>
              <a:rPr b="1" sz="4551">
                <a:uFill>
                  <a:solidFill/>
                </a:uFill>
                <a:latin typeface="Calibri"/>
                <a:ea typeface="Calibri"/>
                <a:cs typeface="Calibri"/>
                <a:sym typeface="Calibri"/>
              </a:rPr>
              <a:t>16 </a:t>
            </a:r>
            <a:r>
              <a:rPr b="1" sz="4551">
                <a:uFill>
                  <a:solidFill/>
                </a:uFill>
                <a:latin typeface="Calibri"/>
                <a:ea typeface="Calibri"/>
                <a:cs typeface="Calibri"/>
                <a:sym typeface="Calibri"/>
              </a:rPr>
              <a:t>other </a:t>
            </a:r>
            <a:r>
              <a:rPr b="1" sz="4551">
                <a:uFill>
                  <a:solidFill/>
                </a:uFill>
                <a:latin typeface="Calibri"/>
                <a:ea typeface="Calibri"/>
                <a:cs typeface="Calibri"/>
                <a:sym typeface="Calibri"/>
              </a:rPr>
              <a:t>countries/territories. </a:t>
            </a:r>
          </a:p>
        </p:txBody>
      </p:sp>
      <p:sp>
        <p:nvSpPr>
          <p:cNvPr id="197" name="Shape 197"/>
          <p:cNvSpPr/>
          <p:nvPr/>
        </p:nvSpPr>
        <p:spPr>
          <a:xfrm>
            <a:off x="1529910" y="6811619"/>
            <a:ext cx="10662091" cy="1211298"/>
          </a:xfrm>
          <a:prstGeom prst="rect">
            <a:avLst/>
          </a:prstGeom>
          <a:solidFill>
            <a:srgbClr val="FFB312"/>
          </a:solidFill>
          <a:ln w="12700">
            <a:round/>
          </a:ln>
          <a:extLst>
            <a:ext uri="{C572A759-6A51-4108-AA02-DFA0A04FC94B}">
              <ma14:wrappingTextBoxFlag xmlns:ma14="http://schemas.microsoft.com/office/mac/drawingml/2011/main" val="1"/>
            </a:ext>
          </a:extLst>
        </p:spPr>
        <p:txBody>
          <a:bodyPr lIns="126435" tIns="72248" rIns="126435" bIns="72248">
            <a:spAutoFit/>
          </a:bodyPr>
          <a:lstStyle/>
          <a:p>
            <a:pPr lvl="0" defTabSz="650240">
              <a:defRPr sz="1800"/>
            </a:pPr>
            <a:r>
              <a:rPr sz="3413">
                <a:solidFill>
                  <a:srgbClr val="1F497D"/>
                </a:solidFill>
                <a:uFill>
                  <a:solidFill>
                    <a:srgbClr val="1F497D"/>
                  </a:solidFill>
                </a:uFill>
                <a:latin typeface="Calibri"/>
                <a:ea typeface="Calibri"/>
                <a:cs typeface="Calibri"/>
                <a:sym typeface="Calibri"/>
              </a:rPr>
              <a:t>Since 1990, </a:t>
            </a:r>
            <a:r>
              <a:rPr i="1" sz="3413">
                <a:solidFill>
                  <a:srgbClr val="1F497D"/>
                </a:solidFill>
                <a:uFill>
                  <a:solidFill>
                    <a:srgbClr val="1F497D"/>
                  </a:solidFill>
                </a:uFill>
                <a:latin typeface="Calibri"/>
                <a:ea typeface="Calibri"/>
                <a:cs typeface="Calibri"/>
                <a:sym typeface="Calibri"/>
              </a:rPr>
              <a:t>more than 110,000 AVID students </a:t>
            </a:r>
            <a:r>
              <a:rPr sz="3413">
                <a:solidFill>
                  <a:srgbClr val="1F497D"/>
                </a:solidFill>
                <a:uFill>
                  <a:solidFill>
                    <a:srgbClr val="1F497D"/>
                  </a:solidFill>
                </a:uFill>
                <a:latin typeface="Calibri"/>
                <a:ea typeface="Calibri"/>
                <a:cs typeface="Calibri"/>
                <a:sym typeface="Calibri"/>
              </a:rPr>
              <a:t>have graduated from high school and planned to attend college. </a:t>
            </a:r>
          </a:p>
        </p:txBody>
      </p:sp>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1" name="Shape 201"/>
          <p:cNvSpPr/>
          <p:nvPr/>
        </p:nvSpPr>
        <p:spPr>
          <a:xfrm>
            <a:off x="12420036" y="0"/>
            <a:ext cx="261903" cy="9780694"/>
          </a:xfrm>
          <a:prstGeom prst="rect">
            <a:avLst/>
          </a:prstGeom>
          <a:solidFill>
            <a:srgbClr val="FFB312"/>
          </a:solidFill>
          <a:ln w="25400">
            <a:round/>
          </a:ln>
        </p:spPr>
        <p:txBody>
          <a:bodyPr lIns="72248" tIns="72248" rIns="72248" bIns="72248" anchor="ctr"/>
          <a:lstStyle/>
          <a:p>
            <a:pPr lvl="0" defTabSz="830862">
              <a:defRPr sz="3413">
                <a:solidFill>
                  <a:srgbClr val="FFFFFF"/>
                </a:solidFill>
              </a:defRPr>
            </a:pPr>
          </a:p>
        </p:txBody>
      </p:sp>
      <p:sp>
        <p:nvSpPr>
          <p:cNvPr id="202" name="Shape 202"/>
          <p:cNvSpPr/>
          <p:nvPr/>
        </p:nvSpPr>
        <p:spPr>
          <a:xfrm>
            <a:off x="-1" y="-1"/>
            <a:ext cx="12377139" cy="1300481"/>
          </a:xfrm>
          <a:prstGeom prst="rect">
            <a:avLst/>
          </a:prstGeom>
          <a:solidFill>
            <a:srgbClr val="17375E"/>
          </a:solidFill>
          <a:ln w="36124">
            <a:solidFill>
              <a:srgbClr val="3A5E8A"/>
            </a:solidFill>
            <a:round/>
          </a:ln>
        </p:spPr>
        <p:txBody>
          <a:bodyPr lIns="0" tIns="0" rIns="0" bIns="0" anchor="ctr"/>
          <a:lstStyle/>
          <a:p>
            <a:pPr lvl="0" defTabSz="830862">
              <a:defRPr sz="3413">
                <a:solidFill>
                  <a:srgbClr val="FFFFFF"/>
                </a:solidFill>
              </a:defRPr>
            </a:pPr>
          </a:p>
        </p:txBody>
      </p:sp>
      <p:sp>
        <p:nvSpPr>
          <p:cNvPr id="203" name="Shape 203"/>
          <p:cNvSpPr/>
          <p:nvPr/>
        </p:nvSpPr>
        <p:spPr>
          <a:xfrm>
            <a:off x="-1" y="9110133"/>
            <a:ext cx="6935895" cy="65476"/>
          </a:xfrm>
          <a:prstGeom prst="rect">
            <a:avLst/>
          </a:prstGeom>
          <a:solidFill>
            <a:srgbClr val="17375E"/>
          </a:solidFill>
          <a:ln w="36124">
            <a:solidFill>
              <a:srgbClr val="3A5E8A"/>
            </a:solidFill>
            <a:round/>
          </a:ln>
        </p:spPr>
        <p:txBody>
          <a:bodyPr lIns="0" tIns="0" rIns="0" bIns="0" anchor="ctr"/>
          <a:lstStyle/>
          <a:p>
            <a:pPr lvl="0" defTabSz="830862">
              <a:defRPr sz="3413">
                <a:solidFill>
                  <a:srgbClr val="FFFFFF"/>
                </a:solidFill>
              </a:defRPr>
            </a:pPr>
          </a:p>
        </p:txBody>
      </p:sp>
      <p:pic>
        <p:nvPicPr>
          <p:cNvPr id="204" name="image1.jpg"/>
          <p:cNvPicPr/>
          <p:nvPr/>
        </p:nvPicPr>
        <p:blipFill>
          <a:blip r:embed="rId3">
            <a:extLst/>
          </a:blip>
          <a:stretch>
            <a:fillRect/>
          </a:stretch>
        </p:blipFill>
        <p:spPr>
          <a:xfrm>
            <a:off x="349956" y="8405707"/>
            <a:ext cx="1639147" cy="1061157"/>
          </a:xfrm>
          <a:prstGeom prst="rect">
            <a:avLst/>
          </a:prstGeom>
          <a:ln w="12700">
            <a:miter lim="400000"/>
          </a:ln>
        </p:spPr>
      </p:pic>
      <p:sp>
        <p:nvSpPr>
          <p:cNvPr id="205" name="Shape 205"/>
          <p:cNvSpPr/>
          <p:nvPr/>
        </p:nvSpPr>
        <p:spPr>
          <a:xfrm>
            <a:off x="-20321" y="1300479"/>
            <a:ext cx="13056731" cy="108375"/>
          </a:xfrm>
          <a:prstGeom prst="rect">
            <a:avLst/>
          </a:prstGeom>
          <a:solidFill>
            <a:srgbClr val="FFB312"/>
          </a:solidFill>
          <a:ln w="36124">
            <a:solidFill>
              <a:srgbClr val="3A5E8A"/>
            </a:solidFill>
            <a:round/>
          </a:ln>
        </p:spPr>
        <p:txBody>
          <a:bodyPr lIns="0" tIns="0" rIns="0" bIns="0" anchor="ctr"/>
          <a:lstStyle/>
          <a:p>
            <a:pPr lvl="0" defTabSz="830862">
              <a:defRPr sz="3413">
                <a:solidFill>
                  <a:srgbClr val="FFFFFF"/>
                </a:solidFill>
              </a:defRPr>
            </a:pPr>
          </a:p>
        </p:txBody>
      </p:sp>
      <p:sp>
        <p:nvSpPr>
          <p:cNvPr id="206" name="Shape 206"/>
          <p:cNvSpPr/>
          <p:nvPr/>
        </p:nvSpPr>
        <p:spPr>
          <a:xfrm>
            <a:off x="12806115" y="0"/>
            <a:ext cx="194170" cy="9753600"/>
          </a:xfrm>
          <a:prstGeom prst="rect">
            <a:avLst/>
          </a:prstGeom>
          <a:solidFill>
            <a:srgbClr val="17375E"/>
          </a:solidFill>
          <a:ln w="36124">
            <a:solidFill>
              <a:srgbClr val="3A5E8A"/>
            </a:solidFill>
            <a:round/>
          </a:ln>
        </p:spPr>
        <p:txBody>
          <a:bodyPr lIns="0" tIns="0" rIns="0" bIns="0" anchor="ctr"/>
          <a:lstStyle/>
          <a:p>
            <a:pPr lvl="0" defTabSz="830862">
              <a:defRPr sz="3413">
                <a:solidFill>
                  <a:srgbClr val="FFFFFF"/>
                </a:solidFill>
              </a:defRPr>
            </a:pPr>
          </a:p>
        </p:txBody>
      </p:sp>
      <p:sp>
        <p:nvSpPr>
          <p:cNvPr id="207" name="Shape 207"/>
          <p:cNvSpPr/>
          <p:nvPr/>
        </p:nvSpPr>
        <p:spPr>
          <a:xfrm flipH="1">
            <a:off x="12377138" y="0"/>
            <a:ext cx="65477" cy="9753600"/>
          </a:xfrm>
          <a:prstGeom prst="rect">
            <a:avLst/>
          </a:prstGeom>
          <a:solidFill>
            <a:srgbClr val="1F497D"/>
          </a:solidFill>
          <a:ln w="36124">
            <a:solidFill>
              <a:srgbClr val="3A5E8A"/>
            </a:solidFill>
            <a:round/>
          </a:ln>
        </p:spPr>
        <p:txBody>
          <a:bodyPr lIns="0" tIns="0" rIns="0" bIns="0" anchor="ctr"/>
          <a:lstStyle/>
          <a:p>
            <a:pPr lvl="0" defTabSz="830862">
              <a:defRPr sz="3413">
                <a:solidFill>
                  <a:srgbClr val="FFFFFF"/>
                </a:solidFill>
              </a:defRPr>
            </a:pPr>
          </a:p>
        </p:txBody>
      </p:sp>
      <p:sp>
        <p:nvSpPr>
          <p:cNvPr id="208" name="Shape 208"/>
          <p:cNvSpPr/>
          <p:nvPr/>
        </p:nvSpPr>
        <p:spPr>
          <a:xfrm flipH="1">
            <a:off x="12645814" y="4515"/>
            <a:ext cx="65476" cy="9753601"/>
          </a:xfrm>
          <a:prstGeom prst="rect">
            <a:avLst/>
          </a:prstGeom>
          <a:solidFill>
            <a:srgbClr val="1F497D"/>
          </a:solidFill>
          <a:ln w="36124">
            <a:solidFill>
              <a:srgbClr val="3A5E8A"/>
            </a:solidFill>
            <a:round/>
          </a:ln>
        </p:spPr>
        <p:txBody>
          <a:bodyPr lIns="0" tIns="0" rIns="0" bIns="0" anchor="ctr"/>
          <a:lstStyle/>
          <a:p>
            <a:pPr lvl="0" defTabSz="830862">
              <a:defRPr sz="3413">
                <a:solidFill>
                  <a:srgbClr val="FFFFFF"/>
                </a:solidFill>
              </a:defRPr>
            </a:pPr>
          </a:p>
        </p:txBody>
      </p:sp>
      <p:sp>
        <p:nvSpPr>
          <p:cNvPr id="209" name="Shape 209"/>
          <p:cNvSpPr/>
          <p:nvPr/>
        </p:nvSpPr>
        <p:spPr>
          <a:xfrm>
            <a:off x="12806115" y="0"/>
            <a:ext cx="194170" cy="9753600"/>
          </a:xfrm>
          <a:prstGeom prst="rect">
            <a:avLst/>
          </a:prstGeom>
          <a:solidFill>
            <a:srgbClr val="17375E"/>
          </a:solidFill>
          <a:ln w="36124">
            <a:solidFill>
              <a:srgbClr val="3A5E8A"/>
            </a:solidFill>
            <a:round/>
          </a:ln>
        </p:spPr>
        <p:txBody>
          <a:bodyPr lIns="0" tIns="0" rIns="0" bIns="0" anchor="ctr"/>
          <a:lstStyle/>
          <a:p>
            <a:pPr lvl="0" defTabSz="830862">
              <a:defRPr sz="3413">
                <a:solidFill>
                  <a:srgbClr val="FFFFFF"/>
                </a:solidFill>
              </a:defRPr>
            </a:pPr>
          </a:p>
        </p:txBody>
      </p:sp>
      <p:sp>
        <p:nvSpPr>
          <p:cNvPr id="210" name="Shape 210"/>
          <p:cNvSpPr/>
          <p:nvPr/>
        </p:nvSpPr>
        <p:spPr>
          <a:xfrm>
            <a:off x="12420036" y="0"/>
            <a:ext cx="261903" cy="9780694"/>
          </a:xfrm>
          <a:prstGeom prst="rect">
            <a:avLst/>
          </a:prstGeom>
          <a:solidFill>
            <a:srgbClr val="FFB312"/>
          </a:solidFill>
          <a:ln w="25400">
            <a:round/>
          </a:ln>
        </p:spPr>
        <p:txBody>
          <a:bodyPr lIns="72248" tIns="72248" rIns="72248" bIns="72248" anchor="ctr"/>
          <a:lstStyle/>
          <a:p>
            <a:pPr lvl="0" defTabSz="830862">
              <a:defRPr sz="3413">
                <a:solidFill>
                  <a:srgbClr val="FFFFFF"/>
                </a:solidFill>
              </a:defRPr>
            </a:pPr>
          </a:p>
        </p:txBody>
      </p:sp>
      <p:sp>
        <p:nvSpPr>
          <p:cNvPr id="211" name="Shape 211"/>
          <p:cNvSpPr/>
          <p:nvPr/>
        </p:nvSpPr>
        <p:spPr>
          <a:xfrm flipH="1">
            <a:off x="12377138" y="0"/>
            <a:ext cx="65477" cy="9753600"/>
          </a:xfrm>
          <a:prstGeom prst="rect">
            <a:avLst/>
          </a:prstGeom>
          <a:solidFill>
            <a:srgbClr val="1F497D"/>
          </a:solidFill>
          <a:ln w="36124">
            <a:solidFill>
              <a:srgbClr val="3A5E8A"/>
            </a:solidFill>
            <a:round/>
          </a:ln>
        </p:spPr>
        <p:txBody>
          <a:bodyPr lIns="0" tIns="0" rIns="0" bIns="0" anchor="ctr"/>
          <a:lstStyle/>
          <a:p>
            <a:pPr lvl="0" defTabSz="830862">
              <a:defRPr sz="3413">
                <a:solidFill>
                  <a:srgbClr val="FFFFFF"/>
                </a:solidFill>
              </a:defRPr>
            </a:pPr>
          </a:p>
        </p:txBody>
      </p:sp>
      <p:sp>
        <p:nvSpPr>
          <p:cNvPr id="212" name="Shape 212"/>
          <p:cNvSpPr/>
          <p:nvPr/>
        </p:nvSpPr>
        <p:spPr>
          <a:xfrm>
            <a:off x="-1" y="-1"/>
            <a:ext cx="12377139" cy="1300481"/>
          </a:xfrm>
          <a:prstGeom prst="rect">
            <a:avLst/>
          </a:prstGeom>
          <a:solidFill>
            <a:srgbClr val="17375E"/>
          </a:solidFill>
          <a:ln w="36124">
            <a:solidFill>
              <a:srgbClr val="3A5E8A"/>
            </a:solidFill>
            <a:round/>
          </a:ln>
        </p:spPr>
        <p:txBody>
          <a:bodyPr lIns="0" tIns="0" rIns="0" bIns="0" anchor="ctr"/>
          <a:lstStyle/>
          <a:p>
            <a:pPr lvl="0" defTabSz="830862">
              <a:defRPr sz="3413">
                <a:solidFill>
                  <a:srgbClr val="FFFFFF"/>
                </a:solidFill>
              </a:defRPr>
            </a:pPr>
          </a:p>
        </p:txBody>
      </p:sp>
      <p:sp>
        <p:nvSpPr>
          <p:cNvPr id="213" name="Shape 213"/>
          <p:cNvSpPr/>
          <p:nvPr/>
        </p:nvSpPr>
        <p:spPr>
          <a:xfrm>
            <a:off x="-1" y="9110133"/>
            <a:ext cx="6935895" cy="65476"/>
          </a:xfrm>
          <a:prstGeom prst="rect">
            <a:avLst/>
          </a:prstGeom>
          <a:solidFill>
            <a:srgbClr val="17375E"/>
          </a:solidFill>
          <a:ln w="36124">
            <a:solidFill>
              <a:srgbClr val="3A5E8A"/>
            </a:solidFill>
            <a:round/>
          </a:ln>
        </p:spPr>
        <p:txBody>
          <a:bodyPr lIns="0" tIns="0" rIns="0" bIns="0" anchor="ctr"/>
          <a:lstStyle/>
          <a:p>
            <a:pPr lvl="0" defTabSz="830862">
              <a:defRPr sz="3413">
                <a:solidFill>
                  <a:srgbClr val="FFFFFF"/>
                </a:solidFill>
              </a:defRPr>
            </a:pPr>
          </a:p>
        </p:txBody>
      </p:sp>
      <p:pic>
        <p:nvPicPr>
          <p:cNvPr id="214" name="image1.jpg"/>
          <p:cNvPicPr/>
          <p:nvPr/>
        </p:nvPicPr>
        <p:blipFill>
          <a:blip r:embed="rId3">
            <a:extLst/>
          </a:blip>
          <a:stretch>
            <a:fillRect/>
          </a:stretch>
        </p:blipFill>
        <p:spPr>
          <a:xfrm>
            <a:off x="349956" y="8405707"/>
            <a:ext cx="1639147" cy="1061157"/>
          </a:xfrm>
          <a:prstGeom prst="rect">
            <a:avLst/>
          </a:prstGeom>
          <a:ln w="12700">
            <a:miter lim="400000"/>
          </a:ln>
        </p:spPr>
      </p:pic>
      <p:sp>
        <p:nvSpPr>
          <p:cNvPr id="215" name="Shape 215"/>
          <p:cNvSpPr/>
          <p:nvPr/>
        </p:nvSpPr>
        <p:spPr>
          <a:xfrm flipH="1">
            <a:off x="12645814" y="4515"/>
            <a:ext cx="65476" cy="9753601"/>
          </a:xfrm>
          <a:prstGeom prst="rect">
            <a:avLst/>
          </a:prstGeom>
          <a:solidFill>
            <a:srgbClr val="1F497D"/>
          </a:solidFill>
          <a:ln w="36124">
            <a:solidFill>
              <a:srgbClr val="3A5E8A"/>
            </a:solidFill>
            <a:round/>
          </a:ln>
        </p:spPr>
        <p:txBody>
          <a:bodyPr lIns="0" tIns="0" rIns="0" bIns="0" anchor="ctr"/>
          <a:lstStyle/>
          <a:p>
            <a:pPr lvl="0" defTabSz="830862">
              <a:defRPr sz="3413">
                <a:solidFill>
                  <a:srgbClr val="FFFFFF"/>
                </a:solidFill>
              </a:defRPr>
            </a:pPr>
          </a:p>
        </p:txBody>
      </p:sp>
      <p:sp>
        <p:nvSpPr>
          <p:cNvPr id="216" name="Shape 216"/>
          <p:cNvSpPr/>
          <p:nvPr/>
        </p:nvSpPr>
        <p:spPr>
          <a:xfrm>
            <a:off x="-20321" y="1300479"/>
            <a:ext cx="13056731" cy="108375"/>
          </a:xfrm>
          <a:prstGeom prst="rect">
            <a:avLst/>
          </a:prstGeom>
          <a:solidFill>
            <a:srgbClr val="FFB312"/>
          </a:solidFill>
          <a:ln w="36124">
            <a:solidFill>
              <a:srgbClr val="3A5E8A"/>
            </a:solidFill>
            <a:round/>
          </a:ln>
        </p:spPr>
        <p:txBody>
          <a:bodyPr lIns="0" tIns="0" rIns="0" bIns="0" anchor="ctr"/>
          <a:lstStyle/>
          <a:p>
            <a:pPr lvl="0" defTabSz="830862">
              <a:defRPr sz="3413">
                <a:solidFill>
                  <a:srgbClr val="FFFFFF"/>
                </a:solidFill>
              </a:defRPr>
            </a:pPr>
          </a:p>
        </p:txBody>
      </p:sp>
      <p:sp>
        <p:nvSpPr>
          <p:cNvPr id="217" name="Shape 217"/>
          <p:cNvSpPr/>
          <p:nvPr>
            <p:ph type="body" idx="1"/>
          </p:nvPr>
        </p:nvSpPr>
        <p:spPr>
          <a:xfrm>
            <a:off x="704426" y="185137"/>
            <a:ext cx="10747024" cy="824091"/>
          </a:xfrm>
          <a:prstGeom prst="rect">
            <a:avLst/>
          </a:prstGeom>
        </p:spPr>
        <p:txBody>
          <a:bodyPr lIns="126435" tIns="72248" rIns="126435" bIns="72248" anchor="t"/>
          <a:lstStyle>
            <a:lvl1pPr marL="284606" indent="-284606" defTabSz="539699">
              <a:spcBef>
                <a:spcPts val="700"/>
              </a:spcBef>
              <a:buSzTx/>
              <a:buNone/>
              <a:defRPr b="1" sz="4721">
                <a:solidFill>
                  <a:srgbClr val="FFFFFF"/>
                </a:solidFill>
                <a:uFill>
                  <a:solidFill>
                    <a:srgbClr val="FFFFFF"/>
                  </a:solidFill>
                </a:uFill>
                <a:latin typeface="Georgia"/>
                <a:ea typeface="Georgia"/>
                <a:cs typeface="Georgia"/>
                <a:sym typeface="Georgia"/>
              </a:defRPr>
            </a:lvl1pPr>
          </a:lstStyle>
          <a:p>
            <a:pPr lvl="0">
              <a:defRPr b="0" sz="1800">
                <a:solidFill>
                  <a:srgbClr val="000000"/>
                </a:solidFill>
                <a:uFillTx/>
              </a:defRPr>
            </a:pPr>
            <a:r>
              <a:rPr b="1" sz="4721">
                <a:solidFill>
                  <a:srgbClr val="FFFFFF"/>
                </a:solidFill>
                <a:uFill>
                  <a:solidFill>
                    <a:srgbClr val="FFFFFF"/>
                  </a:solidFill>
                </a:uFill>
              </a:rPr>
              <a:t>Where in the world is AVID?</a:t>
            </a:r>
          </a:p>
        </p:txBody>
      </p:sp>
      <p:pic>
        <p:nvPicPr>
          <p:cNvPr id="218" name="image7.jpg"/>
          <p:cNvPicPr/>
          <p:nvPr/>
        </p:nvPicPr>
        <p:blipFill>
          <a:blip r:embed="rId4">
            <a:extLst/>
          </a:blip>
          <a:stretch>
            <a:fillRect/>
          </a:stretch>
        </p:blipFill>
        <p:spPr>
          <a:xfrm>
            <a:off x="-1" y="1837154"/>
            <a:ext cx="12191551" cy="6095775"/>
          </a:xfrm>
          <a:prstGeom prst="rect">
            <a:avLst/>
          </a:prstGeom>
          <a:ln w="12700">
            <a:miter lim="400000"/>
          </a:ln>
        </p:spPr>
      </p:pic>
      <p:sp>
        <p:nvSpPr>
          <p:cNvPr id="219" name="Shape 219"/>
          <p:cNvSpPr/>
          <p:nvPr/>
        </p:nvSpPr>
        <p:spPr>
          <a:xfrm>
            <a:off x="4400616" y="8656724"/>
            <a:ext cx="2535278" cy="385799"/>
          </a:xfrm>
          <a:prstGeom prst="rect">
            <a:avLst/>
          </a:prstGeom>
          <a:ln w="12700">
            <a:miter lim="400000"/>
          </a:ln>
          <a:extLst>
            <a:ext uri="{C572A759-6A51-4108-AA02-DFA0A04FC94B}">
              <ma14:wrappingTextBoxFlag xmlns:ma14="http://schemas.microsoft.com/office/mac/drawingml/2011/main" val="1"/>
            </a:ext>
          </a:extLst>
        </p:spPr>
        <p:txBody>
          <a:bodyPr lIns="126435" tIns="72248" rIns="126435" bIns="72248">
            <a:spAutoFit/>
          </a:bodyPr>
          <a:lstStyle>
            <a:lvl1pPr algn="l" defTabSz="650240">
              <a:defRPr sz="1564">
                <a:uFill>
                  <a:solidFill/>
                </a:uFill>
                <a:latin typeface="Calibri"/>
                <a:ea typeface="Calibri"/>
                <a:cs typeface="Calibri"/>
                <a:sym typeface="Calibri"/>
              </a:defRPr>
            </a:lvl1pPr>
          </a:lstStyle>
          <a:p>
            <a:pPr lvl="0">
              <a:defRPr sz="1800">
                <a:uFillTx/>
              </a:defRPr>
            </a:pPr>
            <a:r>
              <a:rPr sz="1564">
                <a:uFill>
                  <a:solidFill/>
                </a:uFill>
              </a:rPr>
              <a:t>*Numbers as of 10/1/11</a:t>
            </a:r>
          </a:p>
        </p:txBody>
      </p:sp>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3" name="Shape 223"/>
          <p:cNvSpPr/>
          <p:nvPr/>
        </p:nvSpPr>
        <p:spPr>
          <a:xfrm>
            <a:off x="-30352" y="1472887"/>
            <a:ext cx="12346786" cy="8306428"/>
          </a:xfrm>
          <a:prstGeom prst="rect">
            <a:avLst/>
          </a:prstGeom>
          <a:solidFill>
            <a:srgbClr val="095CC4"/>
          </a:solidFill>
          <a:ln w="12700">
            <a:miter lim="400000"/>
          </a:ln>
        </p:spPr>
        <p:txBody>
          <a:bodyPr lIns="50800" tIns="50800" rIns="50800" bIns="50800" anchor="ctr"/>
          <a:lstStyle/>
          <a:p>
            <a:pPr lvl="0">
              <a:defRPr sz="2400">
                <a:solidFill>
                  <a:srgbClr val="FFFFFF"/>
                </a:solidFill>
              </a:defRPr>
            </a:pPr>
          </a:p>
        </p:txBody>
      </p:sp>
      <p:sp>
        <p:nvSpPr>
          <p:cNvPr id="224" name="Shape 224"/>
          <p:cNvSpPr/>
          <p:nvPr/>
        </p:nvSpPr>
        <p:spPr>
          <a:xfrm>
            <a:off x="12420036" y="0"/>
            <a:ext cx="261903" cy="9780694"/>
          </a:xfrm>
          <a:prstGeom prst="rect">
            <a:avLst/>
          </a:prstGeom>
          <a:solidFill>
            <a:srgbClr val="FFB312"/>
          </a:solidFill>
          <a:ln w="25400">
            <a:round/>
          </a:ln>
        </p:spPr>
        <p:txBody>
          <a:bodyPr lIns="72248" tIns="72248" rIns="72248" bIns="72248" anchor="ctr"/>
          <a:lstStyle/>
          <a:p>
            <a:pPr lvl="0" defTabSz="830862">
              <a:defRPr sz="3413">
                <a:solidFill>
                  <a:srgbClr val="FFFFFF"/>
                </a:solidFill>
              </a:defRPr>
            </a:pPr>
          </a:p>
        </p:txBody>
      </p:sp>
      <p:sp>
        <p:nvSpPr>
          <p:cNvPr id="225" name="Shape 225"/>
          <p:cNvSpPr/>
          <p:nvPr/>
        </p:nvSpPr>
        <p:spPr>
          <a:xfrm>
            <a:off x="-1" y="-1"/>
            <a:ext cx="12377139" cy="1300481"/>
          </a:xfrm>
          <a:prstGeom prst="rect">
            <a:avLst/>
          </a:prstGeom>
          <a:solidFill>
            <a:srgbClr val="17375E"/>
          </a:solidFill>
          <a:ln w="36124">
            <a:solidFill>
              <a:srgbClr val="3A5E8A"/>
            </a:solidFill>
            <a:round/>
          </a:ln>
        </p:spPr>
        <p:txBody>
          <a:bodyPr lIns="0" tIns="0" rIns="0" bIns="0" anchor="ctr"/>
          <a:lstStyle/>
          <a:p>
            <a:pPr lvl="0" defTabSz="830862">
              <a:defRPr sz="3413">
                <a:solidFill>
                  <a:srgbClr val="FFFFFF"/>
                </a:solidFill>
              </a:defRPr>
            </a:pPr>
          </a:p>
        </p:txBody>
      </p:sp>
      <p:sp>
        <p:nvSpPr>
          <p:cNvPr id="226" name="Shape 226"/>
          <p:cNvSpPr/>
          <p:nvPr/>
        </p:nvSpPr>
        <p:spPr>
          <a:xfrm>
            <a:off x="-1" y="9110133"/>
            <a:ext cx="6935895" cy="65476"/>
          </a:xfrm>
          <a:prstGeom prst="rect">
            <a:avLst/>
          </a:prstGeom>
          <a:solidFill>
            <a:srgbClr val="17375E"/>
          </a:solidFill>
          <a:ln w="36124">
            <a:solidFill>
              <a:srgbClr val="3A5E8A"/>
            </a:solidFill>
            <a:round/>
          </a:ln>
        </p:spPr>
        <p:txBody>
          <a:bodyPr lIns="0" tIns="0" rIns="0" bIns="0" anchor="ctr"/>
          <a:lstStyle/>
          <a:p>
            <a:pPr lvl="0" defTabSz="830862">
              <a:defRPr sz="3413">
                <a:solidFill>
                  <a:srgbClr val="FFFFFF"/>
                </a:solidFill>
              </a:defRPr>
            </a:pPr>
          </a:p>
        </p:txBody>
      </p:sp>
      <p:pic>
        <p:nvPicPr>
          <p:cNvPr id="227" name="image1.jpg"/>
          <p:cNvPicPr/>
          <p:nvPr/>
        </p:nvPicPr>
        <p:blipFill>
          <a:blip r:embed="rId2">
            <a:extLst/>
          </a:blip>
          <a:stretch>
            <a:fillRect/>
          </a:stretch>
        </p:blipFill>
        <p:spPr>
          <a:xfrm>
            <a:off x="349956" y="8405707"/>
            <a:ext cx="1639147" cy="1061157"/>
          </a:xfrm>
          <a:prstGeom prst="rect">
            <a:avLst/>
          </a:prstGeom>
          <a:ln w="12700">
            <a:miter lim="400000"/>
          </a:ln>
        </p:spPr>
      </p:pic>
      <p:sp>
        <p:nvSpPr>
          <p:cNvPr id="228" name="Shape 228"/>
          <p:cNvSpPr/>
          <p:nvPr/>
        </p:nvSpPr>
        <p:spPr>
          <a:xfrm>
            <a:off x="-20321" y="1300479"/>
            <a:ext cx="13056731" cy="108375"/>
          </a:xfrm>
          <a:prstGeom prst="rect">
            <a:avLst/>
          </a:prstGeom>
          <a:solidFill>
            <a:srgbClr val="FFB312"/>
          </a:solidFill>
          <a:ln w="36124">
            <a:solidFill>
              <a:srgbClr val="3A5E8A"/>
            </a:solidFill>
            <a:round/>
          </a:ln>
        </p:spPr>
        <p:txBody>
          <a:bodyPr lIns="0" tIns="0" rIns="0" bIns="0" anchor="ctr"/>
          <a:lstStyle/>
          <a:p>
            <a:pPr lvl="0" defTabSz="830862">
              <a:defRPr sz="3413">
                <a:solidFill>
                  <a:srgbClr val="FFFFFF"/>
                </a:solidFill>
              </a:defRPr>
            </a:pPr>
          </a:p>
        </p:txBody>
      </p:sp>
      <p:sp>
        <p:nvSpPr>
          <p:cNvPr id="229" name="Shape 229"/>
          <p:cNvSpPr/>
          <p:nvPr/>
        </p:nvSpPr>
        <p:spPr>
          <a:xfrm>
            <a:off x="12806115" y="0"/>
            <a:ext cx="194170" cy="9753600"/>
          </a:xfrm>
          <a:prstGeom prst="rect">
            <a:avLst/>
          </a:prstGeom>
          <a:solidFill>
            <a:srgbClr val="17375E"/>
          </a:solidFill>
          <a:ln w="36124">
            <a:solidFill>
              <a:srgbClr val="3A5E8A"/>
            </a:solidFill>
            <a:round/>
          </a:ln>
        </p:spPr>
        <p:txBody>
          <a:bodyPr lIns="0" tIns="0" rIns="0" bIns="0" anchor="ctr"/>
          <a:lstStyle/>
          <a:p>
            <a:pPr lvl="0" defTabSz="830862">
              <a:defRPr sz="3413">
                <a:solidFill>
                  <a:srgbClr val="FFFFFF"/>
                </a:solidFill>
              </a:defRPr>
            </a:pPr>
          </a:p>
        </p:txBody>
      </p:sp>
      <p:sp>
        <p:nvSpPr>
          <p:cNvPr id="230" name="Shape 230"/>
          <p:cNvSpPr/>
          <p:nvPr/>
        </p:nvSpPr>
        <p:spPr>
          <a:xfrm flipH="1">
            <a:off x="12377138" y="0"/>
            <a:ext cx="65477" cy="9753600"/>
          </a:xfrm>
          <a:prstGeom prst="rect">
            <a:avLst/>
          </a:prstGeom>
          <a:solidFill>
            <a:srgbClr val="1F497D"/>
          </a:solidFill>
          <a:ln w="36124">
            <a:solidFill>
              <a:srgbClr val="3A5E8A"/>
            </a:solidFill>
            <a:round/>
          </a:ln>
        </p:spPr>
        <p:txBody>
          <a:bodyPr lIns="0" tIns="0" rIns="0" bIns="0" anchor="ctr"/>
          <a:lstStyle/>
          <a:p>
            <a:pPr lvl="0" defTabSz="830862">
              <a:defRPr sz="3413">
                <a:solidFill>
                  <a:srgbClr val="FFFFFF"/>
                </a:solidFill>
              </a:defRPr>
            </a:pPr>
          </a:p>
        </p:txBody>
      </p:sp>
      <p:sp>
        <p:nvSpPr>
          <p:cNvPr id="231" name="Shape 231"/>
          <p:cNvSpPr/>
          <p:nvPr/>
        </p:nvSpPr>
        <p:spPr>
          <a:xfrm flipH="1">
            <a:off x="12645814" y="4515"/>
            <a:ext cx="65476" cy="9753601"/>
          </a:xfrm>
          <a:prstGeom prst="rect">
            <a:avLst/>
          </a:prstGeom>
          <a:solidFill>
            <a:srgbClr val="1F497D"/>
          </a:solidFill>
          <a:ln w="36124">
            <a:solidFill>
              <a:srgbClr val="3A5E8A"/>
            </a:solidFill>
            <a:round/>
          </a:ln>
        </p:spPr>
        <p:txBody>
          <a:bodyPr lIns="0" tIns="0" rIns="0" bIns="0" anchor="ctr"/>
          <a:lstStyle/>
          <a:p>
            <a:pPr lvl="0" defTabSz="830862">
              <a:defRPr sz="3413">
                <a:solidFill>
                  <a:srgbClr val="FFFFFF"/>
                </a:solidFill>
              </a:defRPr>
            </a:pPr>
          </a:p>
        </p:txBody>
      </p:sp>
      <p:sp>
        <p:nvSpPr>
          <p:cNvPr id="232" name="Shape 232"/>
          <p:cNvSpPr/>
          <p:nvPr/>
        </p:nvSpPr>
        <p:spPr>
          <a:xfrm>
            <a:off x="433493" y="261495"/>
            <a:ext cx="11779336" cy="866987"/>
          </a:xfrm>
          <a:prstGeom prst="rect">
            <a:avLst/>
          </a:prstGeom>
          <a:ln w="12700">
            <a:miter lim="400000"/>
          </a:ln>
          <a:extLst>
            <a:ext uri="{C572A759-6A51-4108-AA02-DFA0A04FC94B}">
              <ma14:wrappingTextBoxFlag xmlns:ma14="http://schemas.microsoft.com/office/mac/drawingml/2011/main" val="1"/>
            </a:ext>
          </a:extLst>
        </p:spPr>
        <p:txBody>
          <a:bodyPr lIns="126435" tIns="72248" rIns="126435" bIns="72248">
            <a:spAutoFit/>
          </a:bodyPr>
          <a:lstStyle>
            <a:lvl1pPr marL="342900" indent="-342900" algn="l" defTabSz="650240">
              <a:spcBef>
                <a:spcPts val="400"/>
              </a:spcBef>
              <a:defRPr b="1" sz="4900">
                <a:solidFill>
                  <a:srgbClr val="FFFFFF"/>
                </a:solidFill>
                <a:uFill>
                  <a:solidFill>
                    <a:srgbClr val="FFFFFF"/>
                  </a:solidFill>
                </a:uFill>
                <a:latin typeface="Georgia"/>
                <a:ea typeface="Georgia"/>
                <a:cs typeface="Georgia"/>
                <a:sym typeface="Georgia"/>
              </a:defRPr>
            </a:lvl1pPr>
          </a:lstStyle>
          <a:p>
            <a:pPr lvl="0">
              <a:defRPr b="0" sz="1800">
                <a:solidFill>
                  <a:srgbClr val="000000"/>
                </a:solidFill>
                <a:uFillTx/>
              </a:defRPr>
            </a:pPr>
            <a:r>
              <a:rPr b="1" sz="4900">
                <a:solidFill>
                  <a:srgbClr val="FFFFFF"/>
                </a:solidFill>
                <a:uFill>
                  <a:solidFill>
                    <a:srgbClr val="FFFFFF"/>
                  </a:solidFill>
                </a:uFill>
              </a:rPr>
              <a:t>Demographics: 2011 AVID seniors </a:t>
            </a:r>
          </a:p>
        </p:txBody>
      </p:sp>
      <p:graphicFrame>
        <p:nvGraphicFramePr>
          <p:cNvPr id="233" name="Chart 233"/>
          <p:cNvGraphicFramePr/>
          <p:nvPr/>
        </p:nvGraphicFramePr>
        <p:xfrm>
          <a:off x="-102422" y="1510522"/>
          <a:ext cx="8104089" cy="5797726"/>
        </p:xfrm>
        <a:graphic xmlns:a="http://schemas.openxmlformats.org/drawingml/2006/main">
          <a:graphicData uri="http://schemas.openxmlformats.org/drawingml/2006/chart">
            <c:chart xmlns:c="http://schemas.openxmlformats.org/drawingml/2006/chart" r:id="rId3"/>
          </a:graphicData>
        </a:graphic>
      </p:graphicFrame>
      <p:graphicFrame>
        <p:nvGraphicFramePr>
          <p:cNvPr id="234" name="Chart 234"/>
          <p:cNvGraphicFramePr/>
          <p:nvPr/>
        </p:nvGraphicFramePr>
        <p:xfrm>
          <a:off x="5860181" y="2835671"/>
          <a:ext cx="6990656" cy="6990656"/>
        </p:xfrm>
        <a:graphic xmlns:a="http://schemas.openxmlformats.org/drawingml/2006/main">
          <a:graphicData uri="http://schemas.openxmlformats.org/drawingml/2006/chart">
            <c:chart xmlns:c="http://schemas.openxmlformats.org/drawingml/2006/chart" r:id="rId4"/>
          </a:graphicData>
        </a:graphic>
      </p:graphicFrame>
      <p:sp>
        <p:nvSpPr>
          <p:cNvPr id="235" name="Shape 235"/>
          <p:cNvSpPr/>
          <p:nvPr/>
        </p:nvSpPr>
        <p:spPr>
          <a:xfrm>
            <a:off x="7261420" y="2140378"/>
            <a:ext cx="4507970" cy="1211298"/>
          </a:xfrm>
          <a:prstGeom prst="rect">
            <a:avLst/>
          </a:prstGeom>
          <a:ln w="12700">
            <a:miter lim="400000"/>
          </a:ln>
          <a:extLst>
            <a:ext uri="{C572A759-6A51-4108-AA02-DFA0A04FC94B}">
              <ma14:wrappingTextBoxFlag xmlns:ma14="http://schemas.microsoft.com/office/mac/drawingml/2011/main" val="1"/>
            </a:ext>
          </a:extLst>
        </p:spPr>
        <p:txBody>
          <a:bodyPr lIns="126435" tIns="72248" rIns="126435" bIns="72248">
            <a:spAutoFit/>
          </a:bodyPr>
          <a:lstStyle>
            <a:lvl1pPr algn="l" defTabSz="650240">
              <a:defRPr b="1" sz="3500">
                <a:solidFill>
                  <a:srgbClr val="F2CC20"/>
                </a:solidFill>
                <a:uFill>
                  <a:solidFill/>
                </a:uFill>
                <a:latin typeface="Calibri"/>
                <a:ea typeface="Calibri"/>
                <a:cs typeface="Calibri"/>
                <a:sym typeface="Calibri"/>
              </a:defRPr>
            </a:lvl1pPr>
          </a:lstStyle>
          <a:p>
            <a:pPr lvl="0">
              <a:defRPr b="0" sz="1800">
                <a:solidFill>
                  <a:srgbClr val="000000"/>
                </a:solidFill>
                <a:uFillTx/>
              </a:defRPr>
            </a:pPr>
            <a:r>
              <a:rPr b="1" sz="3500">
                <a:solidFill>
                  <a:srgbClr val="F2CC20"/>
                </a:solidFill>
                <a:uFill>
                  <a:solidFill/>
                </a:uFill>
              </a:rPr>
              <a:t>Parent’s Highest Level of Education</a:t>
            </a:r>
          </a:p>
        </p:txBody>
      </p:sp>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7" name="Shape 237"/>
          <p:cNvSpPr/>
          <p:nvPr/>
        </p:nvSpPr>
        <p:spPr>
          <a:xfrm>
            <a:off x="12420036" y="0"/>
            <a:ext cx="261903" cy="9780694"/>
          </a:xfrm>
          <a:prstGeom prst="rect">
            <a:avLst/>
          </a:prstGeom>
          <a:solidFill>
            <a:srgbClr val="FFB312"/>
          </a:solidFill>
          <a:ln w="25400">
            <a:round/>
          </a:ln>
        </p:spPr>
        <p:txBody>
          <a:bodyPr lIns="72248" tIns="72248" rIns="72248" bIns="72248" anchor="ctr"/>
          <a:lstStyle/>
          <a:p>
            <a:pPr lvl="0" defTabSz="830862">
              <a:defRPr sz="3413">
                <a:solidFill>
                  <a:srgbClr val="FFFFFF"/>
                </a:solidFill>
              </a:defRPr>
            </a:pPr>
          </a:p>
        </p:txBody>
      </p:sp>
      <p:sp>
        <p:nvSpPr>
          <p:cNvPr id="238" name="Shape 238"/>
          <p:cNvSpPr/>
          <p:nvPr/>
        </p:nvSpPr>
        <p:spPr>
          <a:xfrm>
            <a:off x="-1" y="-1"/>
            <a:ext cx="12377139" cy="1300481"/>
          </a:xfrm>
          <a:prstGeom prst="rect">
            <a:avLst/>
          </a:prstGeom>
          <a:solidFill>
            <a:srgbClr val="17375E"/>
          </a:solidFill>
          <a:ln w="36124">
            <a:solidFill>
              <a:srgbClr val="3A5E8A"/>
            </a:solidFill>
            <a:round/>
          </a:ln>
        </p:spPr>
        <p:txBody>
          <a:bodyPr lIns="0" tIns="0" rIns="0" bIns="0" anchor="ctr"/>
          <a:lstStyle/>
          <a:p>
            <a:pPr lvl="0" defTabSz="830862">
              <a:defRPr sz="3413">
                <a:solidFill>
                  <a:srgbClr val="FFFFFF"/>
                </a:solidFill>
              </a:defRPr>
            </a:pPr>
          </a:p>
        </p:txBody>
      </p:sp>
      <p:sp>
        <p:nvSpPr>
          <p:cNvPr id="239" name="Shape 239"/>
          <p:cNvSpPr/>
          <p:nvPr/>
        </p:nvSpPr>
        <p:spPr>
          <a:xfrm>
            <a:off x="-1" y="9110133"/>
            <a:ext cx="6935895" cy="65476"/>
          </a:xfrm>
          <a:prstGeom prst="rect">
            <a:avLst/>
          </a:prstGeom>
          <a:solidFill>
            <a:srgbClr val="17375E"/>
          </a:solidFill>
          <a:ln w="36124">
            <a:solidFill>
              <a:srgbClr val="3A5E8A"/>
            </a:solidFill>
            <a:round/>
          </a:ln>
        </p:spPr>
        <p:txBody>
          <a:bodyPr lIns="0" tIns="0" rIns="0" bIns="0" anchor="ctr"/>
          <a:lstStyle/>
          <a:p>
            <a:pPr lvl="0" defTabSz="830862">
              <a:defRPr sz="3413">
                <a:solidFill>
                  <a:srgbClr val="FFFFFF"/>
                </a:solidFill>
              </a:defRPr>
            </a:pPr>
          </a:p>
        </p:txBody>
      </p:sp>
      <p:pic>
        <p:nvPicPr>
          <p:cNvPr id="240" name="image1.jpg"/>
          <p:cNvPicPr/>
          <p:nvPr/>
        </p:nvPicPr>
        <p:blipFill>
          <a:blip r:embed="rId3">
            <a:extLst/>
          </a:blip>
          <a:stretch>
            <a:fillRect/>
          </a:stretch>
        </p:blipFill>
        <p:spPr>
          <a:xfrm>
            <a:off x="349956" y="8405707"/>
            <a:ext cx="1639147" cy="1061157"/>
          </a:xfrm>
          <a:prstGeom prst="rect">
            <a:avLst/>
          </a:prstGeom>
          <a:ln w="12700">
            <a:miter lim="400000"/>
          </a:ln>
        </p:spPr>
      </p:pic>
      <p:sp>
        <p:nvSpPr>
          <p:cNvPr id="241" name="Shape 241"/>
          <p:cNvSpPr/>
          <p:nvPr/>
        </p:nvSpPr>
        <p:spPr>
          <a:xfrm>
            <a:off x="-20321" y="1300479"/>
            <a:ext cx="13056731" cy="108375"/>
          </a:xfrm>
          <a:prstGeom prst="rect">
            <a:avLst/>
          </a:prstGeom>
          <a:solidFill>
            <a:srgbClr val="FFB312"/>
          </a:solidFill>
          <a:ln w="36124">
            <a:solidFill>
              <a:srgbClr val="3A5E8A"/>
            </a:solidFill>
            <a:round/>
          </a:ln>
        </p:spPr>
        <p:txBody>
          <a:bodyPr lIns="0" tIns="0" rIns="0" bIns="0" anchor="ctr"/>
          <a:lstStyle/>
          <a:p>
            <a:pPr lvl="0" defTabSz="830862">
              <a:defRPr sz="3413">
                <a:solidFill>
                  <a:srgbClr val="FFFFFF"/>
                </a:solidFill>
              </a:defRPr>
            </a:pPr>
          </a:p>
        </p:txBody>
      </p:sp>
      <p:sp>
        <p:nvSpPr>
          <p:cNvPr id="242" name="Shape 242"/>
          <p:cNvSpPr/>
          <p:nvPr/>
        </p:nvSpPr>
        <p:spPr>
          <a:xfrm>
            <a:off x="12806115" y="0"/>
            <a:ext cx="194170" cy="9753600"/>
          </a:xfrm>
          <a:prstGeom prst="rect">
            <a:avLst/>
          </a:prstGeom>
          <a:solidFill>
            <a:srgbClr val="17375E"/>
          </a:solidFill>
          <a:ln w="36124">
            <a:solidFill>
              <a:srgbClr val="3A5E8A"/>
            </a:solidFill>
            <a:round/>
          </a:ln>
        </p:spPr>
        <p:txBody>
          <a:bodyPr lIns="0" tIns="0" rIns="0" bIns="0" anchor="ctr"/>
          <a:lstStyle/>
          <a:p>
            <a:pPr lvl="0" defTabSz="830862">
              <a:defRPr sz="3413">
                <a:solidFill>
                  <a:srgbClr val="FFFFFF"/>
                </a:solidFill>
              </a:defRPr>
            </a:pPr>
          </a:p>
        </p:txBody>
      </p:sp>
      <p:sp>
        <p:nvSpPr>
          <p:cNvPr id="243" name="Shape 243"/>
          <p:cNvSpPr/>
          <p:nvPr/>
        </p:nvSpPr>
        <p:spPr>
          <a:xfrm flipH="1">
            <a:off x="12377138" y="0"/>
            <a:ext cx="65477" cy="9753600"/>
          </a:xfrm>
          <a:prstGeom prst="rect">
            <a:avLst/>
          </a:prstGeom>
          <a:solidFill>
            <a:srgbClr val="1F497D"/>
          </a:solidFill>
          <a:ln w="36124">
            <a:solidFill>
              <a:srgbClr val="3A5E8A"/>
            </a:solidFill>
            <a:round/>
          </a:ln>
        </p:spPr>
        <p:txBody>
          <a:bodyPr lIns="0" tIns="0" rIns="0" bIns="0" anchor="ctr"/>
          <a:lstStyle/>
          <a:p>
            <a:pPr lvl="0" defTabSz="830862">
              <a:defRPr sz="3413">
                <a:solidFill>
                  <a:srgbClr val="FFFFFF"/>
                </a:solidFill>
              </a:defRPr>
            </a:pPr>
          </a:p>
        </p:txBody>
      </p:sp>
      <p:sp>
        <p:nvSpPr>
          <p:cNvPr id="244" name="Shape 244"/>
          <p:cNvSpPr/>
          <p:nvPr/>
        </p:nvSpPr>
        <p:spPr>
          <a:xfrm flipH="1">
            <a:off x="12645814" y="4515"/>
            <a:ext cx="65476" cy="9753601"/>
          </a:xfrm>
          <a:prstGeom prst="rect">
            <a:avLst/>
          </a:prstGeom>
          <a:solidFill>
            <a:srgbClr val="1F497D"/>
          </a:solidFill>
          <a:ln w="36124">
            <a:solidFill>
              <a:srgbClr val="3A5E8A"/>
            </a:solidFill>
            <a:round/>
          </a:ln>
        </p:spPr>
        <p:txBody>
          <a:bodyPr lIns="0" tIns="0" rIns="0" bIns="0" anchor="ctr"/>
          <a:lstStyle/>
          <a:p>
            <a:pPr lvl="0" defTabSz="830862">
              <a:defRPr sz="3413">
                <a:solidFill>
                  <a:srgbClr val="FFFFFF"/>
                </a:solidFill>
              </a:defRPr>
            </a:pPr>
          </a:p>
        </p:txBody>
      </p:sp>
      <p:sp>
        <p:nvSpPr>
          <p:cNvPr id="245" name="Shape 245"/>
          <p:cNvSpPr/>
          <p:nvPr/>
        </p:nvSpPr>
        <p:spPr>
          <a:xfrm>
            <a:off x="12806115" y="0"/>
            <a:ext cx="194170" cy="9753600"/>
          </a:xfrm>
          <a:prstGeom prst="rect">
            <a:avLst/>
          </a:prstGeom>
          <a:solidFill>
            <a:srgbClr val="17375E"/>
          </a:solidFill>
          <a:ln w="36124">
            <a:solidFill>
              <a:srgbClr val="3A5E8A"/>
            </a:solidFill>
            <a:round/>
          </a:ln>
        </p:spPr>
        <p:txBody>
          <a:bodyPr lIns="0" tIns="0" rIns="0" bIns="0" anchor="ctr"/>
          <a:lstStyle/>
          <a:p>
            <a:pPr lvl="0" defTabSz="830862">
              <a:defRPr sz="3413">
                <a:solidFill>
                  <a:srgbClr val="FFFFFF"/>
                </a:solidFill>
              </a:defRPr>
            </a:pPr>
          </a:p>
        </p:txBody>
      </p:sp>
      <p:sp>
        <p:nvSpPr>
          <p:cNvPr id="246" name="Shape 246"/>
          <p:cNvSpPr/>
          <p:nvPr/>
        </p:nvSpPr>
        <p:spPr>
          <a:xfrm>
            <a:off x="12420036" y="0"/>
            <a:ext cx="261903" cy="9780694"/>
          </a:xfrm>
          <a:prstGeom prst="rect">
            <a:avLst/>
          </a:prstGeom>
          <a:solidFill>
            <a:srgbClr val="FFB312"/>
          </a:solidFill>
          <a:ln w="25400">
            <a:round/>
          </a:ln>
        </p:spPr>
        <p:txBody>
          <a:bodyPr lIns="72248" tIns="72248" rIns="72248" bIns="72248" anchor="ctr"/>
          <a:lstStyle/>
          <a:p>
            <a:pPr lvl="0" defTabSz="830862">
              <a:defRPr sz="3413">
                <a:solidFill>
                  <a:srgbClr val="FFFFFF"/>
                </a:solidFill>
              </a:defRPr>
            </a:pPr>
          </a:p>
        </p:txBody>
      </p:sp>
      <p:sp>
        <p:nvSpPr>
          <p:cNvPr id="247" name="Shape 247"/>
          <p:cNvSpPr/>
          <p:nvPr/>
        </p:nvSpPr>
        <p:spPr>
          <a:xfrm flipH="1">
            <a:off x="12377138" y="0"/>
            <a:ext cx="65477" cy="9753600"/>
          </a:xfrm>
          <a:prstGeom prst="rect">
            <a:avLst/>
          </a:prstGeom>
          <a:solidFill>
            <a:srgbClr val="1F497D"/>
          </a:solidFill>
          <a:ln w="36124">
            <a:solidFill>
              <a:srgbClr val="3A5E8A"/>
            </a:solidFill>
            <a:round/>
          </a:ln>
        </p:spPr>
        <p:txBody>
          <a:bodyPr lIns="0" tIns="0" rIns="0" bIns="0" anchor="ctr"/>
          <a:lstStyle/>
          <a:p>
            <a:pPr lvl="0" defTabSz="830862">
              <a:defRPr sz="3413">
                <a:solidFill>
                  <a:srgbClr val="FFFFFF"/>
                </a:solidFill>
              </a:defRPr>
            </a:pPr>
          </a:p>
        </p:txBody>
      </p:sp>
      <p:sp>
        <p:nvSpPr>
          <p:cNvPr id="248" name="Shape 248"/>
          <p:cNvSpPr/>
          <p:nvPr/>
        </p:nvSpPr>
        <p:spPr>
          <a:xfrm>
            <a:off x="-1" y="-1"/>
            <a:ext cx="12377139" cy="1300481"/>
          </a:xfrm>
          <a:prstGeom prst="rect">
            <a:avLst/>
          </a:prstGeom>
          <a:solidFill>
            <a:srgbClr val="17375E"/>
          </a:solidFill>
          <a:ln w="36124">
            <a:solidFill>
              <a:srgbClr val="3A5E8A"/>
            </a:solidFill>
            <a:round/>
          </a:ln>
        </p:spPr>
        <p:txBody>
          <a:bodyPr lIns="0" tIns="0" rIns="0" bIns="0" anchor="ctr"/>
          <a:lstStyle/>
          <a:p>
            <a:pPr lvl="0" defTabSz="830862">
              <a:defRPr sz="3413">
                <a:solidFill>
                  <a:srgbClr val="FFFFFF"/>
                </a:solidFill>
              </a:defRPr>
            </a:pPr>
          </a:p>
        </p:txBody>
      </p:sp>
      <p:sp>
        <p:nvSpPr>
          <p:cNvPr id="249" name="Shape 249"/>
          <p:cNvSpPr/>
          <p:nvPr/>
        </p:nvSpPr>
        <p:spPr>
          <a:xfrm>
            <a:off x="-1" y="9110133"/>
            <a:ext cx="6935895" cy="65476"/>
          </a:xfrm>
          <a:prstGeom prst="rect">
            <a:avLst/>
          </a:prstGeom>
          <a:solidFill>
            <a:srgbClr val="17375E"/>
          </a:solidFill>
          <a:ln w="36124">
            <a:solidFill>
              <a:srgbClr val="3A5E8A"/>
            </a:solidFill>
            <a:round/>
          </a:ln>
        </p:spPr>
        <p:txBody>
          <a:bodyPr lIns="0" tIns="0" rIns="0" bIns="0" anchor="ctr"/>
          <a:lstStyle/>
          <a:p>
            <a:pPr lvl="0" defTabSz="830862">
              <a:defRPr sz="3413">
                <a:solidFill>
                  <a:srgbClr val="FFFFFF"/>
                </a:solidFill>
              </a:defRPr>
            </a:pPr>
          </a:p>
        </p:txBody>
      </p:sp>
      <p:pic>
        <p:nvPicPr>
          <p:cNvPr id="250" name="image1.jpg"/>
          <p:cNvPicPr/>
          <p:nvPr/>
        </p:nvPicPr>
        <p:blipFill>
          <a:blip r:embed="rId3">
            <a:extLst/>
          </a:blip>
          <a:stretch>
            <a:fillRect/>
          </a:stretch>
        </p:blipFill>
        <p:spPr>
          <a:xfrm>
            <a:off x="349956" y="8405707"/>
            <a:ext cx="1639147" cy="1061157"/>
          </a:xfrm>
          <a:prstGeom prst="rect">
            <a:avLst/>
          </a:prstGeom>
          <a:ln w="12700">
            <a:miter lim="400000"/>
          </a:ln>
        </p:spPr>
      </p:pic>
      <p:sp>
        <p:nvSpPr>
          <p:cNvPr id="251" name="Shape 251"/>
          <p:cNvSpPr/>
          <p:nvPr/>
        </p:nvSpPr>
        <p:spPr>
          <a:xfrm flipH="1">
            <a:off x="12645814" y="4515"/>
            <a:ext cx="65476" cy="9753601"/>
          </a:xfrm>
          <a:prstGeom prst="rect">
            <a:avLst/>
          </a:prstGeom>
          <a:solidFill>
            <a:srgbClr val="1F497D"/>
          </a:solidFill>
          <a:ln w="36124">
            <a:solidFill>
              <a:srgbClr val="3A5E8A"/>
            </a:solidFill>
            <a:round/>
          </a:ln>
        </p:spPr>
        <p:txBody>
          <a:bodyPr lIns="0" tIns="0" rIns="0" bIns="0" anchor="ctr"/>
          <a:lstStyle/>
          <a:p>
            <a:pPr lvl="0" defTabSz="830862">
              <a:defRPr sz="3413">
                <a:solidFill>
                  <a:srgbClr val="FFFFFF"/>
                </a:solidFill>
              </a:defRPr>
            </a:pPr>
          </a:p>
        </p:txBody>
      </p:sp>
      <p:sp>
        <p:nvSpPr>
          <p:cNvPr id="252" name="Shape 252"/>
          <p:cNvSpPr/>
          <p:nvPr/>
        </p:nvSpPr>
        <p:spPr>
          <a:xfrm>
            <a:off x="-20321" y="1300479"/>
            <a:ext cx="13056731" cy="108375"/>
          </a:xfrm>
          <a:prstGeom prst="rect">
            <a:avLst/>
          </a:prstGeom>
          <a:solidFill>
            <a:srgbClr val="FFB312"/>
          </a:solidFill>
          <a:ln w="36124">
            <a:solidFill>
              <a:srgbClr val="3A5E8A"/>
            </a:solidFill>
            <a:round/>
          </a:ln>
        </p:spPr>
        <p:txBody>
          <a:bodyPr lIns="0" tIns="0" rIns="0" bIns="0" anchor="ctr"/>
          <a:lstStyle/>
          <a:p>
            <a:pPr lvl="0" defTabSz="830862">
              <a:defRPr sz="3413">
                <a:solidFill>
                  <a:srgbClr val="FFFFFF"/>
                </a:solidFill>
              </a:defRPr>
            </a:pPr>
          </a:p>
        </p:txBody>
      </p:sp>
      <p:sp>
        <p:nvSpPr>
          <p:cNvPr id="253" name="Shape 253"/>
          <p:cNvSpPr/>
          <p:nvPr>
            <p:ph type="body" idx="1"/>
          </p:nvPr>
        </p:nvSpPr>
        <p:spPr>
          <a:xfrm>
            <a:off x="0" y="185137"/>
            <a:ext cx="12378643" cy="824091"/>
          </a:xfrm>
          <a:prstGeom prst="rect">
            <a:avLst/>
          </a:prstGeom>
        </p:spPr>
        <p:txBody>
          <a:bodyPr lIns="126435" tIns="72248" rIns="126435" bIns="72248" anchor="t"/>
          <a:lstStyle/>
          <a:p>
            <a:pPr lvl="0" marL="284606" indent="-284606" defTabSz="539699">
              <a:spcBef>
                <a:spcPts val="700"/>
              </a:spcBef>
              <a:buSzTx/>
              <a:buNone/>
              <a:defRPr sz="1800"/>
            </a:pPr>
            <a:r>
              <a:rPr sz="4721">
                <a:solidFill>
                  <a:srgbClr val="FFFFFF"/>
                </a:solidFill>
                <a:uFill>
                  <a:solidFill>
                    <a:srgbClr val="FFFFFF"/>
                  </a:solidFill>
                </a:uFill>
                <a:latin typeface="Georgia"/>
                <a:ea typeface="Georgia"/>
                <a:cs typeface="Georgia"/>
                <a:sym typeface="Georgia"/>
              </a:rPr>
              <a:t>Ethnic breakdown of AP</a:t>
            </a:r>
            <a:r>
              <a:rPr baseline="30305" sz="4721">
                <a:solidFill>
                  <a:srgbClr val="FFFFFF"/>
                </a:solidFill>
                <a:uFill>
                  <a:solidFill>
                    <a:srgbClr val="FFFFFF"/>
                  </a:solidFill>
                </a:uFill>
                <a:latin typeface="Georgia"/>
                <a:ea typeface="Georgia"/>
                <a:cs typeface="Georgia"/>
                <a:sym typeface="Georgia"/>
              </a:rPr>
              <a:t>®</a:t>
            </a:r>
            <a:r>
              <a:rPr sz="4721">
                <a:solidFill>
                  <a:srgbClr val="FFFFFF"/>
                </a:solidFill>
                <a:uFill>
                  <a:solidFill>
                    <a:srgbClr val="FFFFFF"/>
                  </a:solidFill>
                </a:uFill>
                <a:latin typeface="Georgia"/>
                <a:ea typeface="Georgia"/>
                <a:cs typeface="Georgia"/>
                <a:sym typeface="Georgia"/>
              </a:rPr>
              <a:t> test-takers </a:t>
            </a:r>
          </a:p>
        </p:txBody>
      </p:sp>
      <p:graphicFrame>
        <p:nvGraphicFramePr>
          <p:cNvPr id="254" name="Chart 254"/>
          <p:cNvGraphicFramePr/>
          <p:nvPr/>
        </p:nvGraphicFramePr>
        <p:xfrm>
          <a:off x="1251885" y="3959516"/>
          <a:ext cx="9925937" cy="3708929"/>
        </p:xfrm>
        <a:graphic xmlns:a="http://schemas.openxmlformats.org/drawingml/2006/main">
          <a:graphicData uri="http://schemas.openxmlformats.org/drawingml/2006/chart">
            <c:chart xmlns:c="http://schemas.openxmlformats.org/drawingml/2006/chart" r:id="rId4"/>
          </a:graphicData>
        </a:graphic>
      </p:graphicFrame>
      <p:sp>
        <p:nvSpPr>
          <p:cNvPr id="255" name="Shape 255"/>
          <p:cNvSpPr/>
          <p:nvPr/>
        </p:nvSpPr>
        <p:spPr>
          <a:xfrm>
            <a:off x="2081258" y="5431227"/>
            <a:ext cx="492562" cy="263933"/>
          </a:xfrm>
          <a:prstGeom prst="rightArrow">
            <a:avLst>
              <a:gd name="adj1" fmla="val 50000"/>
              <a:gd name="adj2" fmla="val 35156"/>
            </a:avLst>
          </a:prstGeom>
          <a:solidFill>
            <a:srgbClr val="FF0000"/>
          </a:solidFill>
          <a:ln w="13546">
            <a:solidFill>
              <a:srgbClr val="4A7EBB"/>
            </a:solidFill>
            <a:round/>
          </a:ln>
          <a:effectLst>
            <a:outerShdw sx="100000" sy="100000" kx="0" ky="0" algn="b" rotWithShape="0" blurRad="38100" dist="23000" dir="5400000">
              <a:srgbClr val="000000">
                <a:alpha val="35000"/>
              </a:srgbClr>
            </a:outerShdw>
          </a:effectLst>
        </p:spPr>
        <p:txBody>
          <a:bodyPr lIns="72248" tIns="72248" rIns="72248" bIns="72248" anchor="ctr"/>
          <a:lstStyle/>
          <a:p>
            <a:pPr lvl="0" defTabSz="830862">
              <a:defRPr sz="3413">
                <a:solidFill>
                  <a:srgbClr val="FFFFFF"/>
                </a:solidFill>
              </a:defRPr>
            </a:pPr>
          </a:p>
        </p:txBody>
      </p:sp>
      <p:sp>
        <p:nvSpPr>
          <p:cNvPr id="256" name="Shape 256"/>
          <p:cNvSpPr/>
          <p:nvPr/>
        </p:nvSpPr>
        <p:spPr>
          <a:xfrm rot="10800000">
            <a:off x="10668124" y="6526401"/>
            <a:ext cx="492561" cy="263933"/>
          </a:xfrm>
          <a:prstGeom prst="rightArrow">
            <a:avLst>
              <a:gd name="adj1" fmla="val 50000"/>
              <a:gd name="adj2" fmla="val 35156"/>
            </a:avLst>
          </a:prstGeom>
          <a:solidFill>
            <a:srgbClr val="FF0000"/>
          </a:solidFill>
          <a:ln w="13546">
            <a:solidFill>
              <a:srgbClr val="4A7EBB"/>
            </a:solidFill>
            <a:round/>
          </a:ln>
          <a:effectLst>
            <a:outerShdw sx="100000" sy="100000" kx="0" ky="0" algn="b" rotWithShape="0" blurRad="38100" dist="23000" dir="5400000">
              <a:srgbClr val="000000">
                <a:alpha val="35000"/>
              </a:srgbClr>
            </a:outerShdw>
          </a:effectLst>
        </p:spPr>
        <p:txBody>
          <a:bodyPr lIns="0" tIns="0" rIns="0" bIns="0" anchor="ctr"/>
          <a:lstStyle/>
          <a:p>
            <a:pPr lvl="0" defTabSz="830862">
              <a:defRPr sz="3413">
                <a:solidFill>
                  <a:srgbClr val="FFFFFF"/>
                </a:solidFill>
              </a:defRPr>
            </a:pPr>
          </a:p>
        </p:txBody>
      </p:sp>
      <p:grpSp>
        <p:nvGrpSpPr>
          <p:cNvPr id="259" name="Group 259"/>
          <p:cNvGrpSpPr/>
          <p:nvPr/>
        </p:nvGrpSpPr>
        <p:grpSpPr>
          <a:xfrm>
            <a:off x="659665" y="1592863"/>
            <a:ext cx="11044658" cy="1715912"/>
            <a:chOff x="0" y="0"/>
            <a:chExt cx="11044656" cy="1715911"/>
          </a:xfrm>
        </p:grpSpPr>
        <p:sp>
          <p:nvSpPr>
            <p:cNvPr id="257" name="Shape 257"/>
            <p:cNvSpPr/>
            <p:nvPr/>
          </p:nvSpPr>
          <p:spPr>
            <a:xfrm>
              <a:off x="0" y="105286"/>
              <a:ext cx="11044657" cy="1505339"/>
            </a:xfrm>
            <a:prstGeom prst="rect">
              <a:avLst/>
            </a:prstGeom>
            <a:solidFill>
              <a:srgbClr val="FFB312"/>
            </a:solidFill>
            <a:ln w="13546" cap="flat">
              <a:solidFill>
                <a:srgbClr val="1F497D"/>
              </a:solidFill>
              <a:prstDash val="solid"/>
              <a:round/>
            </a:ln>
            <a:effectLst>
              <a:outerShdw sx="100000" sy="100000" kx="0" ky="0" algn="b" rotWithShape="0" blurRad="38100" dist="23000" dir="5400000">
                <a:srgbClr val="000000">
                  <a:alpha val="35000"/>
                </a:srgbClr>
              </a:outerShdw>
            </a:effectLst>
          </p:spPr>
          <p:txBody>
            <a:bodyPr wrap="square" lIns="72248" tIns="72248" rIns="72248" bIns="72248" numCol="1" anchor="ctr">
              <a:noAutofit/>
            </a:bodyPr>
            <a:lstStyle/>
            <a:p>
              <a:pPr lvl="0" defTabSz="830862">
                <a:defRPr sz="3413">
                  <a:solidFill>
                    <a:srgbClr val="FFFFFF"/>
                  </a:solidFill>
                </a:defRPr>
              </a:pPr>
            </a:p>
          </p:txBody>
        </p:sp>
        <p:sp>
          <p:nvSpPr>
            <p:cNvPr id="258" name="Shape 258"/>
            <p:cNvSpPr/>
            <p:nvPr/>
          </p:nvSpPr>
          <p:spPr>
            <a:xfrm>
              <a:off x="0" y="0"/>
              <a:ext cx="11044657" cy="17159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lvl="0" defTabSz="650240">
                <a:defRPr sz="1800"/>
              </a:pPr>
              <a:r>
                <a:rPr sz="3413">
                  <a:solidFill>
                    <a:srgbClr val="1F497D"/>
                  </a:solidFill>
                  <a:uFill>
                    <a:solidFill>
                      <a:srgbClr val="1F497D"/>
                    </a:solidFill>
                  </a:uFill>
                  <a:latin typeface="Calibri"/>
                  <a:ea typeface="Calibri"/>
                  <a:cs typeface="Calibri"/>
                  <a:sym typeface="Calibri"/>
                </a:rPr>
                <a:t>The rate of Latinos </a:t>
              </a:r>
              <a:r>
                <a:rPr sz="3413">
                  <a:solidFill>
                    <a:srgbClr val="1F497D"/>
                  </a:solidFill>
                  <a:uFill>
                    <a:solidFill>
                      <a:srgbClr val="1F497D"/>
                    </a:solidFill>
                  </a:uFill>
                  <a:latin typeface="Calibri"/>
                  <a:ea typeface="Calibri"/>
                  <a:cs typeface="Calibri"/>
                  <a:sym typeface="Calibri"/>
                </a:rPr>
                <a:t>taking AP exams is over </a:t>
              </a:r>
              <a:r>
                <a:rPr i="1" sz="3413">
                  <a:solidFill>
                    <a:srgbClr val="1F497D"/>
                  </a:solidFill>
                  <a:uFill>
                    <a:solidFill>
                      <a:srgbClr val="1F497D"/>
                    </a:solidFill>
                  </a:uFill>
                  <a:latin typeface="Calibri"/>
                  <a:ea typeface="Calibri"/>
                  <a:cs typeface="Calibri"/>
                  <a:sym typeface="Calibri"/>
                </a:rPr>
                <a:t>four times higher</a:t>
              </a:r>
              <a:r>
                <a:rPr sz="3413">
                  <a:solidFill>
                    <a:srgbClr val="1F497D"/>
                  </a:solidFill>
                  <a:uFill>
                    <a:solidFill>
                      <a:srgbClr val="1F497D"/>
                    </a:solidFill>
                  </a:uFill>
                  <a:latin typeface="Calibri"/>
                  <a:ea typeface="Calibri"/>
                  <a:cs typeface="Calibri"/>
                  <a:sym typeface="Calibri"/>
                </a:rPr>
                <a:t> among AVID students than among U.S. students overall</a:t>
              </a:r>
              <a:r>
                <a:rPr sz="3413">
                  <a:solidFill>
                    <a:srgbClr val="1F497D"/>
                  </a:solidFill>
                  <a:uFill>
                    <a:solidFill>
                      <a:srgbClr val="1F497D"/>
                    </a:solidFill>
                  </a:uFill>
                  <a:latin typeface="Calibri"/>
                  <a:ea typeface="Calibri"/>
                  <a:cs typeface="Calibri"/>
                  <a:sym typeface="Calibri"/>
                </a:rPr>
                <a:t>.</a:t>
              </a:r>
            </a:p>
          </p:txBody>
        </p:sp>
      </p:grpSp>
      <p:sp>
        <p:nvSpPr>
          <p:cNvPr id="260" name="Shape 260"/>
          <p:cNvSpPr/>
          <p:nvPr/>
        </p:nvSpPr>
        <p:spPr>
          <a:xfrm>
            <a:off x="2004017" y="8365178"/>
            <a:ext cx="9273917" cy="677899"/>
          </a:xfrm>
          <a:prstGeom prst="rect">
            <a:avLst/>
          </a:prstGeom>
          <a:ln w="12700">
            <a:miter lim="400000"/>
          </a:ln>
          <a:extLst>
            <a:ext uri="{C572A759-6A51-4108-AA02-DFA0A04FC94B}">
              <ma14:wrappingTextBoxFlag xmlns:ma14="http://schemas.microsoft.com/office/mac/drawingml/2011/main" val="1"/>
            </a:ext>
          </a:extLst>
        </p:spPr>
        <p:txBody>
          <a:bodyPr lIns="126435" tIns="72248" rIns="126435" bIns="72248">
            <a:spAutoFit/>
          </a:bodyPr>
          <a:lstStyle/>
          <a:p>
            <a:pPr lvl="0" algn="l" defTabSz="1300480">
              <a:defRPr sz="1800"/>
            </a:pPr>
            <a:r>
              <a:rPr sz="1137">
                <a:uFill>
                  <a:solidFill/>
                </a:uFill>
                <a:latin typeface="Calibri"/>
                <a:ea typeface="Calibri"/>
                <a:cs typeface="Calibri"/>
                <a:sym typeface="Calibri"/>
              </a:rPr>
              <a:t>AVID Senior Data Collection 2010-2011, AVID Seniors Taking an AP Course, n = 26,407</a:t>
            </a:r>
            <a:endParaRPr sz="1137">
              <a:uFill>
                <a:solidFill/>
              </a:uFill>
              <a:latin typeface="Calibri"/>
              <a:ea typeface="Calibri"/>
              <a:cs typeface="Calibri"/>
              <a:sym typeface="Calibri"/>
            </a:endParaRPr>
          </a:p>
          <a:p>
            <a:pPr lvl="0" algn="l" defTabSz="1300480">
              <a:defRPr sz="1800"/>
            </a:pPr>
            <a:r>
              <a:rPr sz="1137">
                <a:uFill>
                  <a:solidFill/>
                </a:uFill>
                <a:latin typeface="Calibri"/>
                <a:ea typeface="Calibri"/>
                <a:cs typeface="Calibri"/>
                <a:sym typeface="Calibri"/>
              </a:rPr>
              <a:t>COMPARATOR:  College Board AP Exams National Summary Report</a:t>
            </a:r>
            <a:endParaRPr sz="1137">
              <a:uFill>
                <a:solidFill/>
              </a:uFill>
              <a:latin typeface="Calibri"/>
              <a:ea typeface="Calibri"/>
              <a:cs typeface="Calibri"/>
              <a:sym typeface="Calibri"/>
            </a:endParaRPr>
          </a:p>
          <a:p>
            <a:pPr lvl="0" algn="l" defTabSz="1300480">
              <a:defRPr sz="1800"/>
            </a:pPr>
            <a:r>
              <a:rPr sz="1137" u="sng">
                <a:uFill>
                  <a:solidFill/>
                </a:uFill>
                <a:latin typeface="Calibri"/>
                <a:ea typeface="Calibri"/>
                <a:cs typeface="Calibri"/>
                <a:sym typeface="Calibri"/>
                <a:hlinkClick r:id="rId5" invalidUrl="" action="" tgtFrame="" tooltip="" history="1" highlightClick="0" endSnd="0"/>
              </a:rPr>
              <a:t>http://www.collegeboard.com/student/testing/ap/exgrd_sum/2010.html</a:t>
            </a:r>
          </a:p>
        </p:txBody>
      </p:sp>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4" name="Shape 264"/>
          <p:cNvSpPr/>
          <p:nvPr/>
        </p:nvSpPr>
        <p:spPr>
          <a:xfrm>
            <a:off x="12420036" y="0"/>
            <a:ext cx="261903" cy="9780694"/>
          </a:xfrm>
          <a:prstGeom prst="rect">
            <a:avLst/>
          </a:prstGeom>
          <a:solidFill>
            <a:srgbClr val="FFB312"/>
          </a:solidFill>
          <a:ln w="25400">
            <a:round/>
          </a:ln>
        </p:spPr>
        <p:txBody>
          <a:bodyPr lIns="72248" tIns="72248" rIns="72248" bIns="72248" anchor="ctr"/>
          <a:lstStyle/>
          <a:p>
            <a:pPr lvl="0" defTabSz="830862">
              <a:defRPr sz="3413">
                <a:solidFill>
                  <a:srgbClr val="FFFFFF"/>
                </a:solidFill>
              </a:defRPr>
            </a:pPr>
          </a:p>
        </p:txBody>
      </p:sp>
      <p:sp>
        <p:nvSpPr>
          <p:cNvPr id="265" name="Shape 265"/>
          <p:cNvSpPr/>
          <p:nvPr/>
        </p:nvSpPr>
        <p:spPr>
          <a:xfrm>
            <a:off x="-1" y="-1"/>
            <a:ext cx="12377139" cy="1300481"/>
          </a:xfrm>
          <a:prstGeom prst="rect">
            <a:avLst/>
          </a:prstGeom>
          <a:solidFill>
            <a:srgbClr val="17375E"/>
          </a:solidFill>
          <a:ln w="36124">
            <a:solidFill>
              <a:srgbClr val="3A5E8A"/>
            </a:solidFill>
            <a:round/>
          </a:ln>
        </p:spPr>
        <p:txBody>
          <a:bodyPr lIns="0" tIns="0" rIns="0" bIns="0" anchor="ctr"/>
          <a:lstStyle/>
          <a:p>
            <a:pPr lvl="0" defTabSz="830862">
              <a:defRPr sz="3413">
                <a:solidFill>
                  <a:srgbClr val="FFFFFF"/>
                </a:solidFill>
              </a:defRPr>
            </a:pPr>
          </a:p>
        </p:txBody>
      </p:sp>
      <p:sp>
        <p:nvSpPr>
          <p:cNvPr id="266" name="Shape 266"/>
          <p:cNvSpPr/>
          <p:nvPr/>
        </p:nvSpPr>
        <p:spPr>
          <a:xfrm>
            <a:off x="-1" y="9110133"/>
            <a:ext cx="6935895" cy="65476"/>
          </a:xfrm>
          <a:prstGeom prst="rect">
            <a:avLst/>
          </a:prstGeom>
          <a:solidFill>
            <a:srgbClr val="17375E"/>
          </a:solidFill>
          <a:ln w="36124">
            <a:solidFill>
              <a:srgbClr val="3A5E8A"/>
            </a:solidFill>
            <a:round/>
          </a:ln>
        </p:spPr>
        <p:txBody>
          <a:bodyPr lIns="0" tIns="0" rIns="0" bIns="0" anchor="ctr"/>
          <a:lstStyle/>
          <a:p>
            <a:pPr lvl="0" defTabSz="830862">
              <a:defRPr sz="3413">
                <a:solidFill>
                  <a:srgbClr val="FFFFFF"/>
                </a:solidFill>
              </a:defRPr>
            </a:pPr>
          </a:p>
        </p:txBody>
      </p:sp>
      <p:pic>
        <p:nvPicPr>
          <p:cNvPr id="267" name="image1.jpg"/>
          <p:cNvPicPr/>
          <p:nvPr/>
        </p:nvPicPr>
        <p:blipFill>
          <a:blip r:embed="rId2">
            <a:extLst/>
          </a:blip>
          <a:stretch>
            <a:fillRect/>
          </a:stretch>
        </p:blipFill>
        <p:spPr>
          <a:xfrm>
            <a:off x="349956" y="8405707"/>
            <a:ext cx="1639147" cy="1061157"/>
          </a:xfrm>
          <a:prstGeom prst="rect">
            <a:avLst/>
          </a:prstGeom>
          <a:ln w="12700">
            <a:miter lim="400000"/>
          </a:ln>
        </p:spPr>
      </p:pic>
      <p:sp>
        <p:nvSpPr>
          <p:cNvPr id="268" name="Shape 268"/>
          <p:cNvSpPr/>
          <p:nvPr/>
        </p:nvSpPr>
        <p:spPr>
          <a:xfrm>
            <a:off x="-20321" y="1300479"/>
            <a:ext cx="13056731" cy="108375"/>
          </a:xfrm>
          <a:prstGeom prst="rect">
            <a:avLst/>
          </a:prstGeom>
          <a:solidFill>
            <a:srgbClr val="FFB312"/>
          </a:solidFill>
          <a:ln w="36124">
            <a:solidFill>
              <a:srgbClr val="3A5E8A"/>
            </a:solidFill>
            <a:round/>
          </a:ln>
        </p:spPr>
        <p:txBody>
          <a:bodyPr lIns="0" tIns="0" rIns="0" bIns="0" anchor="ctr"/>
          <a:lstStyle/>
          <a:p>
            <a:pPr lvl="0" defTabSz="830862">
              <a:defRPr sz="3413">
                <a:solidFill>
                  <a:srgbClr val="FFFFFF"/>
                </a:solidFill>
              </a:defRPr>
            </a:pPr>
          </a:p>
        </p:txBody>
      </p:sp>
      <p:sp>
        <p:nvSpPr>
          <p:cNvPr id="269" name="Shape 269"/>
          <p:cNvSpPr/>
          <p:nvPr/>
        </p:nvSpPr>
        <p:spPr>
          <a:xfrm>
            <a:off x="12806115" y="0"/>
            <a:ext cx="194170" cy="9753600"/>
          </a:xfrm>
          <a:prstGeom prst="rect">
            <a:avLst/>
          </a:prstGeom>
          <a:solidFill>
            <a:srgbClr val="17375E"/>
          </a:solidFill>
          <a:ln w="36124">
            <a:solidFill>
              <a:srgbClr val="3A5E8A"/>
            </a:solidFill>
            <a:round/>
          </a:ln>
        </p:spPr>
        <p:txBody>
          <a:bodyPr lIns="0" tIns="0" rIns="0" bIns="0" anchor="ctr"/>
          <a:lstStyle/>
          <a:p>
            <a:pPr lvl="0" defTabSz="830862">
              <a:defRPr sz="3413">
                <a:solidFill>
                  <a:srgbClr val="FFFFFF"/>
                </a:solidFill>
              </a:defRPr>
            </a:pPr>
          </a:p>
        </p:txBody>
      </p:sp>
      <p:sp>
        <p:nvSpPr>
          <p:cNvPr id="270" name="Shape 270"/>
          <p:cNvSpPr/>
          <p:nvPr/>
        </p:nvSpPr>
        <p:spPr>
          <a:xfrm flipH="1">
            <a:off x="12377138" y="0"/>
            <a:ext cx="65477" cy="9753600"/>
          </a:xfrm>
          <a:prstGeom prst="rect">
            <a:avLst/>
          </a:prstGeom>
          <a:solidFill>
            <a:srgbClr val="1F497D"/>
          </a:solidFill>
          <a:ln w="36124">
            <a:solidFill>
              <a:srgbClr val="3A5E8A"/>
            </a:solidFill>
            <a:round/>
          </a:ln>
        </p:spPr>
        <p:txBody>
          <a:bodyPr lIns="0" tIns="0" rIns="0" bIns="0" anchor="ctr"/>
          <a:lstStyle/>
          <a:p>
            <a:pPr lvl="0" defTabSz="830862">
              <a:defRPr sz="3413">
                <a:solidFill>
                  <a:srgbClr val="FFFFFF"/>
                </a:solidFill>
              </a:defRPr>
            </a:pPr>
          </a:p>
        </p:txBody>
      </p:sp>
      <p:sp>
        <p:nvSpPr>
          <p:cNvPr id="271" name="Shape 271"/>
          <p:cNvSpPr/>
          <p:nvPr/>
        </p:nvSpPr>
        <p:spPr>
          <a:xfrm flipH="1">
            <a:off x="12645814" y="4515"/>
            <a:ext cx="65476" cy="9753601"/>
          </a:xfrm>
          <a:prstGeom prst="rect">
            <a:avLst/>
          </a:prstGeom>
          <a:solidFill>
            <a:srgbClr val="1F497D"/>
          </a:solidFill>
          <a:ln w="36124">
            <a:solidFill>
              <a:srgbClr val="3A5E8A"/>
            </a:solidFill>
            <a:round/>
          </a:ln>
        </p:spPr>
        <p:txBody>
          <a:bodyPr lIns="0" tIns="0" rIns="0" bIns="0" anchor="ctr"/>
          <a:lstStyle/>
          <a:p>
            <a:pPr lvl="0" defTabSz="830862">
              <a:defRPr sz="3413">
                <a:solidFill>
                  <a:srgbClr val="FFFFFF"/>
                </a:solidFill>
              </a:defRPr>
            </a:pPr>
          </a:p>
        </p:txBody>
      </p:sp>
      <p:sp>
        <p:nvSpPr>
          <p:cNvPr id="272" name="Shape 272"/>
          <p:cNvSpPr/>
          <p:nvPr/>
        </p:nvSpPr>
        <p:spPr>
          <a:xfrm>
            <a:off x="12806115" y="0"/>
            <a:ext cx="194170" cy="9753600"/>
          </a:xfrm>
          <a:prstGeom prst="rect">
            <a:avLst/>
          </a:prstGeom>
          <a:solidFill>
            <a:srgbClr val="17375E"/>
          </a:solidFill>
          <a:ln w="36124">
            <a:solidFill>
              <a:srgbClr val="3A5E8A"/>
            </a:solidFill>
            <a:round/>
          </a:ln>
        </p:spPr>
        <p:txBody>
          <a:bodyPr lIns="0" tIns="0" rIns="0" bIns="0" anchor="ctr"/>
          <a:lstStyle/>
          <a:p>
            <a:pPr lvl="0" defTabSz="830862">
              <a:defRPr sz="3413">
                <a:solidFill>
                  <a:srgbClr val="FFFFFF"/>
                </a:solidFill>
              </a:defRPr>
            </a:pPr>
          </a:p>
        </p:txBody>
      </p:sp>
      <p:sp>
        <p:nvSpPr>
          <p:cNvPr id="273" name="Shape 273"/>
          <p:cNvSpPr/>
          <p:nvPr/>
        </p:nvSpPr>
        <p:spPr>
          <a:xfrm>
            <a:off x="12420036" y="0"/>
            <a:ext cx="261903" cy="9780694"/>
          </a:xfrm>
          <a:prstGeom prst="rect">
            <a:avLst/>
          </a:prstGeom>
          <a:solidFill>
            <a:srgbClr val="FFB312"/>
          </a:solidFill>
          <a:ln w="25400">
            <a:round/>
          </a:ln>
        </p:spPr>
        <p:txBody>
          <a:bodyPr lIns="72248" tIns="72248" rIns="72248" bIns="72248" anchor="ctr"/>
          <a:lstStyle/>
          <a:p>
            <a:pPr lvl="0" defTabSz="830862">
              <a:defRPr sz="3413">
                <a:solidFill>
                  <a:srgbClr val="FFFFFF"/>
                </a:solidFill>
              </a:defRPr>
            </a:pPr>
          </a:p>
        </p:txBody>
      </p:sp>
      <p:sp>
        <p:nvSpPr>
          <p:cNvPr id="274" name="Shape 274"/>
          <p:cNvSpPr/>
          <p:nvPr/>
        </p:nvSpPr>
        <p:spPr>
          <a:xfrm flipH="1">
            <a:off x="12377138" y="0"/>
            <a:ext cx="65477" cy="9753600"/>
          </a:xfrm>
          <a:prstGeom prst="rect">
            <a:avLst/>
          </a:prstGeom>
          <a:solidFill>
            <a:srgbClr val="1F497D"/>
          </a:solidFill>
          <a:ln w="36124">
            <a:solidFill>
              <a:srgbClr val="3A5E8A"/>
            </a:solidFill>
            <a:round/>
          </a:ln>
        </p:spPr>
        <p:txBody>
          <a:bodyPr lIns="0" tIns="0" rIns="0" bIns="0" anchor="ctr"/>
          <a:lstStyle/>
          <a:p>
            <a:pPr lvl="0" defTabSz="830862">
              <a:defRPr sz="3413">
                <a:solidFill>
                  <a:srgbClr val="FFFFFF"/>
                </a:solidFill>
              </a:defRPr>
            </a:pPr>
          </a:p>
        </p:txBody>
      </p:sp>
      <p:sp>
        <p:nvSpPr>
          <p:cNvPr id="275" name="Shape 275"/>
          <p:cNvSpPr/>
          <p:nvPr/>
        </p:nvSpPr>
        <p:spPr>
          <a:xfrm>
            <a:off x="-1" y="-1"/>
            <a:ext cx="12377139" cy="1300481"/>
          </a:xfrm>
          <a:prstGeom prst="rect">
            <a:avLst/>
          </a:prstGeom>
          <a:solidFill>
            <a:srgbClr val="17375E"/>
          </a:solidFill>
          <a:ln w="36124">
            <a:solidFill>
              <a:srgbClr val="3A5E8A"/>
            </a:solidFill>
            <a:round/>
          </a:ln>
        </p:spPr>
        <p:txBody>
          <a:bodyPr lIns="0" tIns="0" rIns="0" bIns="0" anchor="ctr"/>
          <a:lstStyle/>
          <a:p>
            <a:pPr lvl="0" defTabSz="830862">
              <a:defRPr sz="3413">
                <a:solidFill>
                  <a:srgbClr val="FFFFFF"/>
                </a:solidFill>
              </a:defRPr>
            </a:pPr>
          </a:p>
        </p:txBody>
      </p:sp>
      <p:sp>
        <p:nvSpPr>
          <p:cNvPr id="276" name="Shape 276"/>
          <p:cNvSpPr/>
          <p:nvPr/>
        </p:nvSpPr>
        <p:spPr>
          <a:xfrm>
            <a:off x="-1" y="9110133"/>
            <a:ext cx="6935895" cy="65476"/>
          </a:xfrm>
          <a:prstGeom prst="rect">
            <a:avLst/>
          </a:prstGeom>
          <a:solidFill>
            <a:srgbClr val="17375E"/>
          </a:solidFill>
          <a:ln w="36124">
            <a:solidFill>
              <a:srgbClr val="3A5E8A"/>
            </a:solidFill>
            <a:round/>
          </a:ln>
        </p:spPr>
        <p:txBody>
          <a:bodyPr lIns="0" tIns="0" rIns="0" bIns="0" anchor="ctr"/>
          <a:lstStyle/>
          <a:p>
            <a:pPr lvl="0" defTabSz="830862">
              <a:defRPr sz="3413">
                <a:solidFill>
                  <a:srgbClr val="FFFFFF"/>
                </a:solidFill>
              </a:defRPr>
            </a:pPr>
          </a:p>
        </p:txBody>
      </p:sp>
      <p:pic>
        <p:nvPicPr>
          <p:cNvPr id="277" name="image1.jpg"/>
          <p:cNvPicPr/>
          <p:nvPr/>
        </p:nvPicPr>
        <p:blipFill>
          <a:blip r:embed="rId2">
            <a:extLst/>
          </a:blip>
          <a:stretch>
            <a:fillRect/>
          </a:stretch>
        </p:blipFill>
        <p:spPr>
          <a:xfrm>
            <a:off x="349956" y="8405707"/>
            <a:ext cx="1639147" cy="1061157"/>
          </a:xfrm>
          <a:prstGeom prst="rect">
            <a:avLst/>
          </a:prstGeom>
          <a:ln w="12700">
            <a:miter lim="400000"/>
          </a:ln>
        </p:spPr>
      </p:pic>
      <p:sp>
        <p:nvSpPr>
          <p:cNvPr id="278" name="Shape 278"/>
          <p:cNvSpPr/>
          <p:nvPr/>
        </p:nvSpPr>
        <p:spPr>
          <a:xfrm flipH="1">
            <a:off x="12645814" y="4515"/>
            <a:ext cx="65476" cy="9753601"/>
          </a:xfrm>
          <a:prstGeom prst="rect">
            <a:avLst/>
          </a:prstGeom>
          <a:solidFill>
            <a:srgbClr val="1F497D"/>
          </a:solidFill>
          <a:ln w="36124">
            <a:solidFill>
              <a:srgbClr val="3A5E8A"/>
            </a:solidFill>
            <a:round/>
          </a:ln>
        </p:spPr>
        <p:txBody>
          <a:bodyPr lIns="0" tIns="0" rIns="0" bIns="0" anchor="ctr"/>
          <a:lstStyle/>
          <a:p>
            <a:pPr lvl="0" defTabSz="830862">
              <a:defRPr sz="3413">
                <a:solidFill>
                  <a:srgbClr val="FFFFFF"/>
                </a:solidFill>
              </a:defRPr>
            </a:pPr>
          </a:p>
        </p:txBody>
      </p:sp>
      <p:sp>
        <p:nvSpPr>
          <p:cNvPr id="279" name="Shape 279"/>
          <p:cNvSpPr/>
          <p:nvPr/>
        </p:nvSpPr>
        <p:spPr>
          <a:xfrm>
            <a:off x="-20321" y="1300479"/>
            <a:ext cx="13056731" cy="108375"/>
          </a:xfrm>
          <a:prstGeom prst="rect">
            <a:avLst/>
          </a:prstGeom>
          <a:solidFill>
            <a:srgbClr val="FFB312"/>
          </a:solidFill>
          <a:ln w="36124">
            <a:solidFill>
              <a:srgbClr val="3A5E8A"/>
            </a:solidFill>
            <a:round/>
          </a:ln>
        </p:spPr>
        <p:txBody>
          <a:bodyPr lIns="0" tIns="0" rIns="0" bIns="0" anchor="ctr"/>
          <a:lstStyle/>
          <a:p>
            <a:pPr lvl="0" defTabSz="830862">
              <a:defRPr sz="3413">
                <a:solidFill>
                  <a:srgbClr val="FFFFFF"/>
                </a:solidFill>
              </a:defRPr>
            </a:pPr>
          </a:p>
        </p:txBody>
      </p:sp>
      <p:sp>
        <p:nvSpPr>
          <p:cNvPr id="280" name="Shape 280"/>
          <p:cNvSpPr/>
          <p:nvPr>
            <p:ph type="body" idx="1"/>
          </p:nvPr>
        </p:nvSpPr>
        <p:spPr>
          <a:xfrm>
            <a:off x="137288" y="275854"/>
            <a:ext cx="12442180" cy="824090"/>
          </a:xfrm>
          <a:prstGeom prst="rect">
            <a:avLst/>
          </a:prstGeom>
        </p:spPr>
        <p:txBody>
          <a:bodyPr lIns="126435" tIns="72248" rIns="126435" bIns="72248" anchor="t"/>
          <a:lstStyle>
            <a:lvl1pPr marL="0" indent="0" defTabSz="617727">
              <a:spcBef>
                <a:spcPts val="900"/>
              </a:spcBef>
              <a:buSzTx/>
              <a:buNone/>
              <a:defRPr sz="4728">
                <a:solidFill>
                  <a:srgbClr val="FFFFFF"/>
                </a:solidFill>
                <a:uFill>
                  <a:solidFill>
                    <a:srgbClr val="FFFFFF"/>
                  </a:solidFill>
                </a:uFill>
                <a:latin typeface="Georgia"/>
                <a:ea typeface="Georgia"/>
                <a:cs typeface="Georgia"/>
                <a:sym typeface="Georgia"/>
              </a:defRPr>
            </a:lvl1pPr>
          </a:lstStyle>
          <a:p>
            <a:pPr lvl="0">
              <a:defRPr sz="1800">
                <a:solidFill>
                  <a:srgbClr val="000000"/>
                </a:solidFill>
                <a:uFillTx/>
              </a:defRPr>
            </a:pPr>
            <a:r>
              <a:rPr sz="4728">
                <a:solidFill>
                  <a:srgbClr val="FFFFFF"/>
                </a:solidFill>
                <a:uFill>
                  <a:solidFill>
                    <a:srgbClr val="FFFFFF"/>
                  </a:solidFill>
                </a:uFill>
              </a:rPr>
              <a:t>Completing college-entrance requirements </a:t>
            </a:r>
          </a:p>
        </p:txBody>
      </p:sp>
      <p:graphicFrame>
        <p:nvGraphicFramePr>
          <p:cNvPr id="281" name="Chart 281"/>
          <p:cNvGraphicFramePr/>
          <p:nvPr/>
        </p:nvGraphicFramePr>
        <p:xfrm>
          <a:off x="1202725" y="4123782"/>
          <a:ext cx="10039667" cy="3626188"/>
        </p:xfrm>
        <a:graphic xmlns:a="http://schemas.openxmlformats.org/drawingml/2006/main">
          <a:graphicData uri="http://schemas.openxmlformats.org/drawingml/2006/chart">
            <c:chart xmlns:c="http://schemas.openxmlformats.org/drawingml/2006/chart" r:id="rId3"/>
          </a:graphicData>
        </a:graphic>
      </p:graphicFrame>
      <p:grpSp>
        <p:nvGrpSpPr>
          <p:cNvPr id="284" name="Group 284"/>
          <p:cNvGrpSpPr/>
          <p:nvPr/>
        </p:nvGrpSpPr>
        <p:grpSpPr>
          <a:xfrm>
            <a:off x="704423" y="1700343"/>
            <a:ext cx="10999898" cy="1729319"/>
            <a:chOff x="0" y="0"/>
            <a:chExt cx="10999896" cy="1729318"/>
          </a:xfrm>
        </p:grpSpPr>
        <p:sp>
          <p:nvSpPr>
            <p:cNvPr id="282" name="Shape 282"/>
            <p:cNvSpPr/>
            <p:nvPr/>
          </p:nvSpPr>
          <p:spPr>
            <a:xfrm>
              <a:off x="0" y="0"/>
              <a:ext cx="10999897" cy="1729319"/>
            </a:xfrm>
            <a:prstGeom prst="rect">
              <a:avLst/>
            </a:prstGeom>
            <a:solidFill>
              <a:srgbClr val="FFB312"/>
            </a:solidFill>
            <a:ln w="13546" cap="flat">
              <a:solidFill>
                <a:srgbClr val="1F497D"/>
              </a:solidFill>
              <a:prstDash val="solid"/>
              <a:round/>
            </a:ln>
            <a:effectLst>
              <a:outerShdw sx="100000" sy="100000" kx="0" ky="0" algn="b" rotWithShape="0" blurRad="38100" dist="23000" dir="5400000">
                <a:srgbClr val="000000">
                  <a:alpha val="35000"/>
                </a:srgbClr>
              </a:outerShdw>
            </a:effectLst>
          </p:spPr>
          <p:txBody>
            <a:bodyPr wrap="square" lIns="0" tIns="0" rIns="0" bIns="0" numCol="1" anchor="ctr">
              <a:noAutofit/>
            </a:bodyPr>
            <a:lstStyle/>
            <a:p>
              <a:pPr lvl="0" defTabSz="830862">
                <a:defRPr sz="3413">
                  <a:solidFill>
                    <a:srgbClr val="FFFFFF"/>
                  </a:solidFill>
                </a:defRPr>
              </a:pPr>
            </a:p>
          </p:txBody>
        </p:sp>
        <p:sp>
          <p:nvSpPr>
            <p:cNvPr id="283" name="Shape 283"/>
            <p:cNvSpPr/>
            <p:nvPr/>
          </p:nvSpPr>
          <p:spPr>
            <a:xfrm>
              <a:off x="0" y="6703"/>
              <a:ext cx="10999897" cy="17159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lvl="0" defTabSz="650240">
                <a:defRPr sz="1800"/>
              </a:pPr>
              <a:r>
                <a:rPr sz="3413">
                  <a:solidFill>
                    <a:srgbClr val="1F497D"/>
                  </a:solidFill>
                  <a:uFill>
                    <a:solidFill>
                      <a:srgbClr val="1F497D"/>
                    </a:solidFill>
                  </a:uFill>
                  <a:latin typeface="Calibri"/>
                  <a:ea typeface="Calibri"/>
                  <a:cs typeface="Calibri"/>
                  <a:sym typeface="Calibri"/>
                </a:rPr>
                <a:t>AVID students </a:t>
              </a:r>
              <a:r>
                <a:rPr sz="3413">
                  <a:solidFill>
                    <a:srgbClr val="1F497D"/>
                  </a:solidFill>
                  <a:uFill>
                    <a:solidFill>
                      <a:srgbClr val="1F497D"/>
                    </a:solidFill>
                  </a:uFill>
                  <a:latin typeface="Calibri"/>
                  <a:ea typeface="Calibri"/>
                  <a:cs typeface="Calibri"/>
                  <a:sym typeface="Calibri"/>
                </a:rPr>
                <a:t>complete four-year college entrance </a:t>
              </a:r>
              <a:r>
                <a:rPr sz="3413">
                  <a:solidFill>
                    <a:srgbClr val="1F497D"/>
                  </a:solidFill>
                  <a:uFill>
                    <a:solidFill>
                      <a:srgbClr val="1F497D"/>
                    </a:solidFill>
                  </a:uFill>
                  <a:latin typeface="Calibri"/>
                  <a:ea typeface="Calibri"/>
                  <a:cs typeface="Calibri"/>
                  <a:sym typeface="Calibri"/>
                </a:rPr>
                <a:t>requirements at </a:t>
              </a:r>
              <a:r>
                <a:rPr sz="3413">
                  <a:solidFill>
                    <a:srgbClr val="1F497D"/>
                  </a:solidFill>
                  <a:uFill>
                    <a:solidFill>
                      <a:srgbClr val="1F497D"/>
                    </a:solidFill>
                  </a:uFill>
                  <a:latin typeface="Calibri"/>
                  <a:ea typeface="Calibri"/>
                  <a:cs typeface="Calibri"/>
                  <a:sym typeface="Calibri"/>
                </a:rPr>
                <a:t>a rate </a:t>
              </a:r>
              <a:r>
                <a:rPr sz="3413">
                  <a:solidFill>
                    <a:srgbClr val="1F497D"/>
                  </a:solidFill>
                  <a:uFill>
                    <a:solidFill>
                      <a:srgbClr val="1F497D"/>
                    </a:solidFill>
                  </a:uFill>
                  <a:latin typeface="Calibri"/>
                  <a:ea typeface="Calibri"/>
                  <a:cs typeface="Calibri"/>
                  <a:sym typeface="Calibri"/>
                </a:rPr>
                <a:t>at least </a:t>
              </a:r>
              <a:r>
                <a:rPr i="1" sz="3413">
                  <a:solidFill>
                    <a:srgbClr val="1F497D"/>
                  </a:solidFill>
                  <a:uFill>
                    <a:solidFill>
                      <a:srgbClr val="1F497D"/>
                    </a:solidFill>
                  </a:uFill>
                  <a:latin typeface="Calibri"/>
                  <a:ea typeface="Calibri"/>
                  <a:cs typeface="Calibri"/>
                  <a:sym typeface="Calibri"/>
                </a:rPr>
                <a:t>two </a:t>
              </a:r>
              <a:r>
                <a:rPr i="1" sz="3413">
                  <a:solidFill>
                    <a:srgbClr val="1F497D"/>
                  </a:solidFill>
                  <a:uFill>
                    <a:solidFill>
                      <a:srgbClr val="1F497D"/>
                    </a:solidFill>
                  </a:uFill>
                  <a:latin typeface="Calibri"/>
                  <a:ea typeface="Calibri"/>
                  <a:cs typeface="Calibri"/>
                  <a:sym typeface="Calibri"/>
                </a:rPr>
                <a:t>times higher</a:t>
              </a:r>
              <a:r>
                <a:rPr sz="3413">
                  <a:solidFill>
                    <a:srgbClr val="1F497D"/>
                  </a:solidFill>
                  <a:uFill>
                    <a:solidFill>
                      <a:srgbClr val="1F497D"/>
                    </a:solidFill>
                  </a:uFill>
                  <a:latin typeface="Calibri"/>
                  <a:ea typeface="Calibri"/>
                  <a:cs typeface="Calibri"/>
                  <a:sym typeface="Calibri"/>
                </a:rPr>
                <a:t> </a:t>
              </a:r>
              <a:r>
                <a:rPr sz="3413">
                  <a:solidFill>
                    <a:srgbClr val="1F497D"/>
                  </a:solidFill>
                  <a:uFill>
                    <a:solidFill>
                      <a:srgbClr val="1F497D"/>
                    </a:solidFill>
                  </a:uFill>
                  <a:latin typeface="Calibri"/>
                  <a:ea typeface="Calibri"/>
                  <a:cs typeface="Calibri"/>
                  <a:sym typeface="Calibri"/>
                </a:rPr>
                <a:t>than </a:t>
              </a:r>
              <a:endParaRPr sz="3413">
                <a:solidFill>
                  <a:srgbClr val="1F497D"/>
                </a:solidFill>
                <a:uFill>
                  <a:solidFill>
                    <a:srgbClr val="1F497D"/>
                  </a:solidFill>
                </a:uFill>
                <a:latin typeface="Calibri"/>
                <a:ea typeface="Calibri"/>
                <a:cs typeface="Calibri"/>
                <a:sym typeface="Calibri"/>
              </a:endParaRPr>
            </a:p>
            <a:p>
              <a:pPr lvl="0" defTabSz="650240">
                <a:defRPr sz="1800"/>
              </a:pPr>
              <a:r>
                <a:rPr sz="3413">
                  <a:solidFill>
                    <a:srgbClr val="1F497D"/>
                  </a:solidFill>
                  <a:uFill>
                    <a:solidFill>
                      <a:srgbClr val="1F497D"/>
                    </a:solidFill>
                  </a:uFill>
                  <a:latin typeface="Calibri"/>
                  <a:ea typeface="Calibri"/>
                  <a:cs typeface="Calibri"/>
                  <a:sym typeface="Calibri"/>
                </a:rPr>
                <a:t>the national rate.</a:t>
              </a:r>
            </a:p>
          </p:txBody>
        </p:sp>
      </p:grpSp>
      <p:sp>
        <p:nvSpPr>
          <p:cNvPr id="285" name="Shape 285"/>
          <p:cNvSpPr/>
          <p:nvPr/>
        </p:nvSpPr>
        <p:spPr>
          <a:xfrm>
            <a:off x="2031999" y="8141546"/>
            <a:ext cx="9184641" cy="855699"/>
          </a:xfrm>
          <a:prstGeom prst="rect">
            <a:avLst/>
          </a:prstGeom>
          <a:ln w="12700">
            <a:miter lim="400000"/>
          </a:ln>
          <a:extLst>
            <a:ext uri="{C572A759-6A51-4108-AA02-DFA0A04FC94B}">
              <ma14:wrappingTextBoxFlag xmlns:ma14="http://schemas.microsoft.com/office/mac/drawingml/2011/main" val="1"/>
            </a:ext>
          </a:extLst>
        </p:spPr>
        <p:txBody>
          <a:bodyPr lIns="126435" tIns="72248" rIns="126435" bIns="72248">
            <a:spAutoFit/>
          </a:bodyPr>
          <a:lstStyle/>
          <a:p>
            <a:pPr lvl="0" algn="l" defTabSz="1300480">
              <a:defRPr sz="1800"/>
            </a:pPr>
            <a:r>
              <a:rPr sz="1137">
                <a:uFill>
                  <a:solidFill/>
                </a:uFill>
                <a:latin typeface="Calibri"/>
                <a:ea typeface="Calibri"/>
                <a:cs typeface="Calibri"/>
                <a:sym typeface="Calibri"/>
              </a:rPr>
              <a:t>AVID Senior Data Collection 2010-2011, AVID CA n = 15522; AVID TX n = 3923; AVID NC n = 709; AVID IL n = 1307; AVID FL n = 1117</a:t>
            </a:r>
            <a:endParaRPr sz="1137">
              <a:uFill>
                <a:solidFill/>
              </a:uFill>
              <a:latin typeface="Calibri"/>
              <a:ea typeface="Calibri"/>
              <a:cs typeface="Calibri"/>
              <a:sym typeface="Calibri"/>
            </a:endParaRPr>
          </a:p>
          <a:p>
            <a:pPr lvl="0" algn="l" defTabSz="1300480">
              <a:defRPr sz="1800"/>
            </a:pPr>
            <a:r>
              <a:rPr sz="1137">
                <a:uFill>
                  <a:solidFill/>
                </a:uFill>
                <a:latin typeface="Calibri"/>
                <a:ea typeface="Calibri"/>
                <a:cs typeface="Calibri"/>
                <a:sym typeface="Calibri"/>
              </a:rPr>
              <a:t>COMPARATOR: U.S. Overall: The Manhattan Institute for Policy Research, Center for Civic Innovation, Education Working Paper No. 8 February 2005, Jay P. Greene and Marcus A. Winters</a:t>
            </a:r>
            <a:endParaRPr sz="1137">
              <a:uFill>
                <a:solidFill/>
              </a:uFill>
              <a:latin typeface="Calibri"/>
              <a:ea typeface="Calibri"/>
              <a:cs typeface="Calibri"/>
              <a:sym typeface="Calibri"/>
            </a:endParaRPr>
          </a:p>
        </p:txBody>
      </p:sp>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7" name="Shape 287"/>
          <p:cNvSpPr/>
          <p:nvPr/>
        </p:nvSpPr>
        <p:spPr>
          <a:xfrm>
            <a:off x="12420036" y="0"/>
            <a:ext cx="261903" cy="9780694"/>
          </a:xfrm>
          <a:prstGeom prst="rect">
            <a:avLst/>
          </a:prstGeom>
          <a:solidFill>
            <a:srgbClr val="FFB312"/>
          </a:solidFill>
          <a:ln w="25400">
            <a:round/>
          </a:ln>
        </p:spPr>
        <p:txBody>
          <a:bodyPr lIns="72248" tIns="72248" rIns="72248" bIns="72248" anchor="ctr"/>
          <a:lstStyle/>
          <a:p>
            <a:pPr lvl="0" defTabSz="830862">
              <a:defRPr sz="3413">
                <a:solidFill>
                  <a:srgbClr val="FFFFFF"/>
                </a:solidFill>
              </a:defRPr>
            </a:pPr>
          </a:p>
        </p:txBody>
      </p:sp>
      <p:sp>
        <p:nvSpPr>
          <p:cNvPr id="288" name="Shape 288"/>
          <p:cNvSpPr/>
          <p:nvPr/>
        </p:nvSpPr>
        <p:spPr>
          <a:xfrm>
            <a:off x="-1" y="-1"/>
            <a:ext cx="12377139" cy="1300481"/>
          </a:xfrm>
          <a:prstGeom prst="rect">
            <a:avLst/>
          </a:prstGeom>
          <a:solidFill>
            <a:srgbClr val="17375E"/>
          </a:solidFill>
          <a:ln w="36124">
            <a:solidFill>
              <a:srgbClr val="3A5E8A"/>
            </a:solidFill>
            <a:round/>
          </a:ln>
        </p:spPr>
        <p:txBody>
          <a:bodyPr lIns="0" tIns="0" rIns="0" bIns="0" anchor="ctr"/>
          <a:lstStyle/>
          <a:p>
            <a:pPr lvl="0" defTabSz="830862">
              <a:defRPr sz="3413">
                <a:solidFill>
                  <a:srgbClr val="FFFFFF"/>
                </a:solidFill>
              </a:defRPr>
            </a:pPr>
          </a:p>
        </p:txBody>
      </p:sp>
      <p:sp>
        <p:nvSpPr>
          <p:cNvPr id="289" name="Shape 289"/>
          <p:cNvSpPr/>
          <p:nvPr/>
        </p:nvSpPr>
        <p:spPr>
          <a:xfrm>
            <a:off x="-1" y="9110133"/>
            <a:ext cx="6935895" cy="65476"/>
          </a:xfrm>
          <a:prstGeom prst="rect">
            <a:avLst/>
          </a:prstGeom>
          <a:solidFill>
            <a:srgbClr val="17375E"/>
          </a:solidFill>
          <a:ln w="36124">
            <a:solidFill>
              <a:srgbClr val="3A5E8A"/>
            </a:solidFill>
            <a:round/>
          </a:ln>
        </p:spPr>
        <p:txBody>
          <a:bodyPr lIns="0" tIns="0" rIns="0" bIns="0" anchor="ctr"/>
          <a:lstStyle/>
          <a:p>
            <a:pPr lvl="0" defTabSz="830862">
              <a:defRPr sz="3413">
                <a:solidFill>
                  <a:srgbClr val="FFFFFF"/>
                </a:solidFill>
              </a:defRPr>
            </a:pPr>
          </a:p>
        </p:txBody>
      </p:sp>
      <p:pic>
        <p:nvPicPr>
          <p:cNvPr id="290" name="image1.jpg"/>
          <p:cNvPicPr/>
          <p:nvPr/>
        </p:nvPicPr>
        <p:blipFill>
          <a:blip r:embed="rId3">
            <a:extLst/>
          </a:blip>
          <a:stretch>
            <a:fillRect/>
          </a:stretch>
        </p:blipFill>
        <p:spPr>
          <a:xfrm>
            <a:off x="349956" y="8405707"/>
            <a:ext cx="1639147" cy="1061157"/>
          </a:xfrm>
          <a:prstGeom prst="rect">
            <a:avLst/>
          </a:prstGeom>
          <a:ln w="12700">
            <a:miter lim="400000"/>
          </a:ln>
        </p:spPr>
      </p:pic>
      <p:sp>
        <p:nvSpPr>
          <p:cNvPr id="291" name="Shape 291"/>
          <p:cNvSpPr/>
          <p:nvPr/>
        </p:nvSpPr>
        <p:spPr>
          <a:xfrm>
            <a:off x="-20321" y="1300479"/>
            <a:ext cx="13056731" cy="108375"/>
          </a:xfrm>
          <a:prstGeom prst="rect">
            <a:avLst/>
          </a:prstGeom>
          <a:solidFill>
            <a:srgbClr val="FFB312"/>
          </a:solidFill>
          <a:ln w="36124">
            <a:solidFill>
              <a:srgbClr val="3A5E8A"/>
            </a:solidFill>
            <a:round/>
          </a:ln>
        </p:spPr>
        <p:txBody>
          <a:bodyPr lIns="0" tIns="0" rIns="0" bIns="0" anchor="ctr"/>
          <a:lstStyle/>
          <a:p>
            <a:pPr lvl="0" defTabSz="830862">
              <a:defRPr sz="3413">
                <a:solidFill>
                  <a:srgbClr val="FFFFFF"/>
                </a:solidFill>
              </a:defRPr>
            </a:pPr>
          </a:p>
        </p:txBody>
      </p:sp>
      <p:sp>
        <p:nvSpPr>
          <p:cNvPr id="292" name="Shape 292"/>
          <p:cNvSpPr/>
          <p:nvPr/>
        </p:nvSpPr>
        <p:spPr>
          <a:xfrm>
            <a:off x="12806115" y="0"/>
            <a:ext cx="194170" cy="9753600"/>
          </a:xfrm>
          <a:prstGeom prst="rect">
            <a:avLst/>
          </a:prstGeom>
          <a:solidFill>
            <a:srgbClr val="17375E"/>
          </a:solidFill>
          <a:ln w="36124">
            <a:solidFill>
              <a:srgbClr val="3A5E8A"/>
            </a:solidFill>
            <a:round/>
          </a:ln>
        </p:spPr>
        <p:txBody>
          <a:bodyPr lIns="0" tIns="0" rIns="0" bIns="0" anchor="ctr"/>
          <a:lstStyle/>
          <a:p>
            <a:pPr lvl="0" defTabSz="830862">
              <a:defRPr sz="3413">
                <a:solidFill>
                  <a:srgbClr val="FFFFFF"/>
                </a:solidFill>
              </a:defRPr>
            </a:pPr>
          </a:p>
        </p:txBody>
      </p:sp>
      <p:sp>
        <p:nvSpPr>
          <p:cNvPr id="293" name="Shape 293"/>
          <p:cNvSpPr/>
          <p:nvPr/>
        </p:nvSpPr>
        <p:spPr>
          <a:xfrm flipH="1">
            <a:off x="12377138" y="0"/>
            <a:ext cx="65477" cy="9753600"/>
          </a:xfrm>
          <a:prstGeom prst="rect">
            <a:avLst/>
          </a:prstGeom>
          <a:solidFill>
            <a:srgbClr val="1F497D"/>
          </a:solidFill>
          <a:ln w="36124">
            <a:solidFill>
              <a:srgbClr val="3A5E8A"/>
            </a:solidFill>
            <a:round/>
          </a:ln>
        </p:spPr>
        <p:txBody>
          <a:bodyPr lIns="0" tIns="0" rIns="0" bIns="0" anchor="ctr"/>
          <a:lstStyle/>
          <a:p>
            <a:pPr lvl="0" defTabSz="830862">
              <a:defRPr sz="3413">
                <a:solidFill>
                  <a:srgbClr val="FFFFFF"/>
                </a:solidFill>
              </a:defRPr>
            </a:pPr>
          </a:p>
        </p:txBody>
      </p:sp>
      <p:sp>
        <p:nvSpPr>
          <p:cNvPr id="294" name="Shape 294"/>
          <p:cNvSpPr/>
          <p:nvPr/>
        </p:nvSpPr>
        <p:spPr>
          <a:xfrm flipH="1">
            <a:off x="12645814" y="4515"/>
            <a:ext cx="65476" cy="9753601"/>
          </a:xfrm>
          <a:prstGeom prst="rect">
            <a:avLst/>
          </a:prstGeom>
          <a:solidFill>
            <a:srgbClr val="1F497D"/>
          </a:solidFill>
          <a:ln w="36124">
            <a:solidFill>
              <a:srgbClr val="3A5E8A"/>
            </a:solidFill>
            <a:round/>
          </a:ln>
        </p:spPr>
        <p:txBody>
          <a:bodyPr lIns="0" tIns="0" rIns="0" bIns="0" anchor="ctr"/>
          <a:lstStyle/>
          <a:p>
            <a:pPr lvl="0" defTabSz="830862">
              <a:defRPr sz="3413">
                <a:solidFill>
                  <a:srgbClr val="FFFFFF"/>
                </a:solidFill>
              </a:defRPr>
            </a:pPr>
          </a:p>
        </p:txBody>
      </p:sp>
      <p:sp>
        <p:nvSpPr>
          <p:cNvPr id="295" name="Shape 295"/>
          <p:cNvSpPr/>
          <p:nvPr/>
        </p:nvSpPr>
        <p:spPr>
          <a:xfrm>
            <a:off x="12806115" y="0"/>
            <a:ext cx="194170" cy="9753600"/>
          </a:xfrm>
          <a:prstGeom prst="rect">
            <a:avLst/>
          </a:prstGeom>
          <a:solidFill>
            <a:srgbClr val="17375E"/>
          </a:solidFill>
          <a:ln w="36124">
            <a:solidFill>
              <a:srgbClr val="3A5E8A"/>
            </a:solidFill>
            <a:round/>
          </a:ln>
        </p:spPr>
        <p:txBody>
          <a:bodyPr lIns="0" tIns="0" rIns="0" bIns="0" anchor="ctr"/>
          <a:lstStyle/>
          <a:p>
            <a:pPr lvl="0" defTabSz="830862">
              <a:defRPr sz="3413">
                <a:solidFill>
                  <a:srgbClr val="FFFFFF"/>
                </a:solidFill>
              </a:defRPr>
            </a:pPr>
          </a:p>
        </p:txBody>
      </p:sp>
      <p:sp>
        <p:nvSpPr>
          <p:cNvPr id="296" name="Shape 296"/>
          <p:cNvSpPr/>
          <p:nvPr/>
        </p:nvSpPr>
        <p:spPr>
          <a:xfrm>
            <a:off x="12420036" y="0"/>
            <a:ext cx="261903" cy="9780694"/>
          </a:xfrm>
          <a:prstGeom prst="rect">
            <a:avLst/>
          </a:prstGeom>
          <a:solidFill>
            <a:srgbClr val="FFB312"/>
          </a:solidFill>
          <a:ln w="25400">
            <a:round/>
          </a:ln>
        </p:spPr>
        <p:txBody>
          <a:bodyPr lIns="72248" tIns="72248" rIns="72248" bIns="72248" anchor="ctr"/>
          <a:lstStyle/>
          <a:p>
            <a:pPr lvl="0" defTabSz="830862">
              <a:defRPr sz="3413">
                <a:solidFill>
                  <a:srgbClr val="FFFFFF"/>
                </a:solidFill>
              </a:defRPr>
            </a:pPr>
          </a:p>
        </p:txBody>
      </p:sp>
      <p:sp>
        <p:nvSpPr>
          <p:cNvPr id="297" name="Shape 297"/>
          <p:cNvSpPr/>
          <p:nvPr/>
        </p:nvSpPr>
        <p:spPr>
          <a:xfrm flipH="1">
            <a:off x="12377138" y="0"/>
            <a:ext cx="65477" cy="9753600"/>
          </a:xfrm>
          <a:prstGeom prst="rect">
            <a:avLst/>
          </a:prstGeom>
          <a:solidFill>
            <a:srgbClr val="1F497D"/>
          </a:solidFill>
          <a:ln w="36124">
            <a:solidFill>
              <a:srgbClr val="3A5E8A"/>
            </a:solidFill>
            <a:round/>
          </a:ln>
        </p:spPr>
        <p:txBody>
          <a:bodyPr lIns="0" tIns="0" rIns="0" bIns="0" anchor="ctr"/>
          <a:lstStyle/>
          <a:p>
            <a:pPr lvl="0" defTabSz="830862">
              <a:defRPr sz="3413">
                <a:solidFill>
                  <a:srgbClr val="FFFFFF"/>
                </a:solidFill>
              </a:defRPr>
            </a:pPr>
          </a:p>
        </p:txBody>
      </p:sp>
      <p:sp>
        <p:nvSpPr>
          <p:cNvPr id="298" name="Shape 298"/>
          <p:cNvSpPr/>
          <p:nvPr/>
        </p:nvSpPr>
        <p:spPr>
          <a:xfrm>
            <a:off x="-1" y="-1"/>
            <a:ext cx="12377139" cy="1300481"/>
          </a:xfrm>
          <a:prstGeom prst="rect">
            <a:avLst/>
          </a:prstGeom>
          <a:solidFill>
            <a:srgbClr val="17375E"/>
          </a:solidFill>
          <a:ln w="36124">
            <a:solidFill>
              <a:srgbClr val="3A5E8A"/>
            </a:solidFill>
            <a:round/>
          </a:ln>
        </p:spPr>
        <p:txBody>
          <a:bodyPr lIns="0" tIns="0" rIns="0" bIns="0" anchor="ctr"/>
          <a:lstStyle/>
          <a:p>
            <a:pPr lvl="0" defTabSz="830862">
              <a:defRPr sz="3413">
                <a:solidFill>
                  <a:srgbClr val="FFFFFF"/>
                </a:solidFill>
              </a:defRPr>
            </a:pPr>
          </a:p>
        </p:txBody>
      </p:sp>
      <p:sp>
        <p:nvSpPr>
          <p:cNvPr id="299" name="Shape 299"/>
          <p:cNvSpPr/>
          <p:nvPr/>
        </p:nvSpPr>
        <p:spPr>
          <a:xfrm>
            <a:off x="-1" y="9110133"/>
            <a:ext cx="6935895" cy="65476"/>
          </a:xfrm>
          <a:prstGeom prst="rect">
            <a:avLst/>
          </a:prstGeom>
          <a:solidFill>
            <a:srgbClr val="17375E"/>
          </a:solidFill>
          <a:ln w="36124">
            <a:solidFill>
              <a:srgbClr val="3A5E8A"/>
            </a:solidFill>
            <a:round/>
          </a:ln>
        </p:spPr>
        <p:txBody>
          <a:bodyPr lIns="0" tIns="0" rIns="0" bIns="0" anchor="ctr"/>
          <a:lstStyle/>
          <a:p>
            <a:pPr lvl="0" defTabSz="830862">
              <a:defRPr sz="3413">
                <a:solidFill>
                  <a:srgbClr val="FFFFFF"/>
                </a:solidFill>
              </a:defRPr>
            </a:pPr>
          </a:p>
        </p:txBody>
      </p:sp>
      <p:pic>
        <p:nvPicPr>
          <p:cNvPr id="300" name="image1.jpg"/>
          <p:cNvPicPr/>
          <p:nvPr/>
        </p:nvPicPr>
        <p:blipFill>
          <a:blip r:embed="rId3">
            <a:extLst/>
          </a:blip>
          <a:stretch>
            <a:fillRect/>
          </a:stretch>
        </p:blipFill>
        <p:spPr>
          <a:xfrm>
            <a:off x="349956" y="8405707"/>
            <a:ext cx="1639147" cy="1061157"/>
          </a:xfrm>
          <a:prstGeom prst="rect">
            <a:avLst/>
          </a:prstGeom>
          <a:ln w="12700">
            <a:miter lim="400000"/>
          </a:ln>
        </p:spPr>
      </p:pic>
      <p:sp>
        <p:nvSpPr>
          <p:cNvPr id="301" name="Shape 301"/>
          <p:cNvSpPr/>
          <p:nvPr/>
        </p:nvSpPr>
        <p:spPr>
          <a:xfrm flipH="1">
            <a:off x="12645814" y="4515"/>
            <a:ext cx="65476" cy="9753601"/>
          </a:xfrm>
          <a:prstGeom prst="rect">
            <a:avLst/>
          </a:prstGeom>
          <a:solidFill>
            <a:srgbClr val="1F497D"/>
          </a:solidFill>
          <a:ln w="36124">
            <a:solidFill>
              <a:srgbClr val="3A5E8A"/>
            </a:solidFill>
            <a:round/>
          </a:ln>
        </p:spPr>
        <p:txBody>
          <a:bodyPr lIns="0" tIns="0" rIns="0" bIns="0" anchor="ctr"/>
          <a:lstStyle/>
          <a:p>
            <a:pPr lvl="0" defTabSz="830862">
              <a:defRPr sz="3413">
                <a:solidFill>
                  <a:srgbClr val="FFFFFF"/>
                </a:solidFill>
              </a:defRPr>
            </a:pPr>
          </a:p>
        </p:txBody>
      </p:sp>
      <p:sp>
        <p:nvSpPr>
          <p:cNvPr id="302" name="Shape 302"/>
          <p:cNvSpPr/>
          <p:nvPr/>
        </p:nvSpPr>
        <p:spPr>
          <a:xfrm>
            <a:off x="-20321" y="1300479"/>
            <a:ext cx="13056731" cy="108375"/>
          </a:xfrm>
          <a:prstGeom prst="rect">
            <a:avLst/>
          </a:prstGeom>
          <a:solidFill>
            <a:srgbClr val="FFB312"/>
          </a:solidFill>
          <a:ln w="36124">
            <a:solidFill>
              <a:srgbClr val="3A5E8A"/>
            </a:solidFill>
            <a:round/>
          </a:ln>
        </p:spPr>
        <p:txBody>
          <a:bodyPr lIns="0" tIns="0" rIns="0" bIns="0" anchor="ctr"/>
          <a:lstStyle/>
          <a:p>
            <a:pPr lvl="0" defTabSz="830862">
              <a:defRPr sz="3413">
                <a:solidFill>
                  <a:srgbClr val="FFFFFF"/>
                </a:solidFill>
              </a:defRPr>
            </a:pPr>
          </a:p>
        </p:txBody>
      </p:sp>
      <p:sp>
        <p:nvSpPr>
          <p:cNvPr id="303" name="Shape 303"/>
          <p:cNvSpPr/>
          <p:nvPr>
            <p:ph type="body" idx="1"/>
          </p:nvPr>
        </p:nvSpPr>
        <p:spPr>
          <a:xfrm>
            <a:off x="704426" y="185137"/>
            <a:ext cx="10747024" cy="824091"/>
          </a:xfrm>
          <a:prstGeom prst="rect">
            <a:avLst/>
          </a:prstGeom>
        </p:spPr>
        <p:txBody>
          <a:bodyPr lIns="126435" tIns="72248" rIns="126435" bIns="72248" anchor="t"/>
          <a:lstStyle>
            <a:lvl1pPr marL="229743" indent="-229743" defTabSz="435660">
              <a:spcBef>
                <a:spcPts val="600"/>
              </a:spcBef>
              <a:buSzTx/>
              <a:buNone/>
              <a:defRPr b="1" sz="4690">
                <a:solidFill>
                  <a:srgbClr val="FFFFFF"/>
                </a:solidFill>
                <a:uFill>
                  <a:solidFill>
                    <a:srgbClr val="FFFFFF"/>
                  </a:solidFill>
                </a:uFill>
                <a:latin typeface="Georgia"/>
                <a:ea typeface="Georgia"/>
                <a:cs typeface="Georgia"/>
                <a:sym typeface="Georgia"/>
              </a:defRPr>
            </a:lvl1pPr>
          </a:lstStyle>
          <a:p>
            <a:pPr lvl="0">
              <a:defRPr b="0" sz="1800">
                <a:solidFill>
                  <a:srgbClr val="000000"/>
                </a:solidFill>
                <a:uFillTx/>
              </a:defRPr>
            </a:pPr>
            <a:r>
              <a:rPr b="1" sz="4690">
                <a:solidFill>
                  <a:srgbClr val="FFFFFF"/>
                </a:solidFill>
                <a:uFill>
                  <a:solidFill>
                    <a:srgbClr val="FFFFFF"/>
                  </a:solidFill>
                </a:uFill>
              </a:rPr>
              <a:t>This Year You Will...</a:t>
            </a:r>
          </a:p>
        </p:txBody>
      </p:sp>
      <p:sp>
        <p:nvSpPr>
          <p:cNvPr id="304" name="Shape 304"/>
          <p:cNvSpPr/>
          <p:nvPr/>
        </p:nvSpPr>
        <p:spPr>
          <a:xfrm>
            <a:off x="704427" y="1810414"/>
            <a:ext cx="8889279" cy="7244086"/>
          </a:xfrm>
          <a:prstGeom prst="rect">
            <a:avLst/>
          </a:prstGeom>
          <a:ln w="12700">
            <a:miter lim="400000"/>
          </a:ln>
          <a:extLst>
            <a:ext uri="{C572A759-6A51-4108-AA02-DFA0A04FC94B}">
              <ma14:wrappingTextBoxFlag xmlns:ma14="http://schemas.microsoft.com/office/mac/drawingml/2011/main" val="1"/>
            </a:ext>
          </a:extLst>
        </p:spPr>
        <p:txBody>
          <a:bodyPr lIns="126435" tIns="72248" rIns="126435" bIns="72248">
            <a:normAutofit fontScale="100000" lnSpcReduction="0"/>
          </a:bodyPr>
          <a:lstStyle/>
          <a:p>
            <a:pPr lvl="2" marL="554965" indent="-547027" algn="l" defTabSz="650240">
              <a:spcBef>
                <a:spcPts val="600"/>
              </a:spcBef>
              <a:buClr>
                <a:srgbClr val="FFB312"/>
              </a:buClr>
              <a:buSzPct val="100000"/>
              <a:buFont typeface="Wingdings"/>
              <a:buChar char="•"/>
              <a:tabLst>
                <a:tab pos="482600" algn="l"/>
              </a:tabLst>
              <a:defRPr sz="1800"/>
            </a:pPr>
            <a:r>
              <a:rPr sz="4551">
                <a:uFill>
                  <a:solidFill/>
                </a:uFill>
                <a:latin typeface="Calibri"/>
                <a:ea typeface="Calibri"/>
                <a:cs typeface="Calibri"/>
                <a:sym typeface="Calibri"/>
              </a:rPr>
              <a:t>Develop as </a:t>
            </a:r>
            <a:r>
              <a:rPr b="1" sz="4551">
                <a:uFill>
                  <a:solidFill/>
                </a:uFill>
                <a:latin typeface="Calibri"/>
                <a:ea typeface="Calibri"/>
                <a:cs typeface="Calibri"/>
                <a:sym typeface="Calibri"/>
              </a:rPr>
              <a:t>readers and writers</a:t>
            </a:r>
            <a:endParaRPr sz="3982">
              <a:uFill>
                <a:solidFill/>
              </a:uFill>
              <a:latin typeface="Calibri"/>
              <a:ea typeface="Calibri"/>
              <a:cs typeface="Calibri"/>
              <a:sym typeface="Calibri"/>
            </a:endParaRPr>
          </a:p>
          <a:p>
            <a:pPr lvl="2" marL="554965" indent="-547027" algn="l" defTabSz="650240">
              <a:spcBef>
                <a:spcPts val="600"/>
              </a:spcBef>
              <a:buClr>
                <a:srgbClr val="FFB312"/>
              </a:buClr>
              <a:buSzPct val="100000"/>
              <a:buFont typeface="Wingdings"/>
              <a:buChar char="•"/>
              <a:tabLst>
                <a:tab pos="482600" algn="l"/>
              </a:tabLst>
              <a:defRPr sz="1800"/>
            </a:pPr>
            <a:r>
              <a:rPr sz="4551">
                <a:uFill>
                  <a:solidFill/>
                </a:uFill>
                <a:latin typeface="Calibri"/>
                <a:ea typeface="Calibri"/>
                <a:cs typeface="Calibri"/>
                <a:sym typeface="Calibri"/>
              </a:rPr>
              <a:t>Develop deep </a:t>
            </a:r>
            <a:r>
              <a:rPr b="1" sz="4551">
                <a:uFill>
                  <a:solidFill/>
                </a:uFill>
                <a:latin typeface="Calibri"/>
                <a:ea typeface="Calibri"/>
                <a:cs typeface="Calibri"/>
                <a:sym typeface="Calibri"/>
              </a:rPr>
              <a:t>content knowledge</a:t>
            </a:r>
            <a:endParaRPr sz="3982">
              <a:uFill>
                <a:solidFill/>
              </a:uFill>
              <a:latin typeface="Calibri"/>
              <a:ea typeface="Calibri"/>
              <a:cs typeface="Calibri"/>
              <a:sym typeface="Calibri"/>
            </a:endParaRPr>
          </a:p>
          <a:p>
            <a:pPr lvl="2" marL="554965" indent="-547027" algn="l" defTabSz="650240">
              <a:spcBef>
                <a:spcPts val="600"/>
              </a:spcBef>
              <a:buClr>
                <a:srgbClr val="FFB312"/>
              </a:buClr>
              <a:buSzPct val="100000"/>
              <a:buFont typeface="Wingdings"/>
              <a:buChar char="•"/>
              <a:tabLst>
                <a:tab pos="482600" algn="l"/>
              </a:tabLst>
              <a:defRPr sz="1800"/>
            </a:pPr>
            <a:r>
              <a:rPr sz="4551">
                <a:uFill>
                  <a:solidFill/>
                </a:uFill>
                <a:latin typeface="Calibri"/>
                <a:ea typeface="Calibri"/>
                <a:cs typeface="Calibri"/>
                <a:sym typeface="Calibri"/>
              </a:rPr>
              <a:t>Know content specific </a:t>
            </a:r>
            <a:r>
              <a:rPr b="1" sz="4551">
                <a:uFill>
                  <a:solidFill/>
                </a:uFill>
                <a:latin typeface="Calibri"/>
                <a:ea typeface="Calibri"/>
                <a:cs typeface="Calibri"/>
                <a:sym typeface="Calibri"/>
              </a:rPr>
              <a:t>strategies</a:t>
            </a:r>
            <a:r>
              <a:rPr sz="4551">
                <a:uFill>
                  <a:solidFill/>
                </a:uFill>
                <a:latin typeface="Calibri"/>
                <a:ea typeface="Calibri"/>
                <a:cs typeface="Calibri"/>
                <a:sym typeface="Calibri"/>
              </a:rPr>
              <a:t> for reading, writing, thinking, and talking</a:t>
            </a:r>
            <a:endParaRPr sz="3982">
              <a:uFill>
                <a:solidFill/>
              </a:uFill>
              <a:latin typeface="Calibri"/>
              <a:ea typeface="Calibri"/>
              <a:cs typeface="Calibri"/>
              <a:sym typeface="Calibri"/>
            </a:endParaRPr>
          </a:p>
          <a:p>
            <a:pPr lvl="2" marL="554965" indent="-547027" algn="l" defTabSz="650240">
              <a:spcBef>
                <a:spcPts val="600"/>
              </a:spcBef>
              <a:buClr>
                <a:srgbClr val="FFB312"/>
              </a:buClr>
              <a:buSzPct val="100000"/>
              <a:buFont typeface="Wingdings"/>
              <a:buChar char="•"/>
              <a:tabLst>
                <a:tab pos="482600" algn="l"/>
              </a:tabLst>
              <a:defRPr sz="1800"/>
            </a:pPr>
            <a:r>
              <a:rPr sz="4551">
                <a:uFill>
                  <a:solidFill/>
                </a:uFill>
                <a:latin typeface="Calibri"/>
                <a:ea typeface="Calibri"/>
                <a:cs typeface="Calibri"/>
                <a:sym typeface="Calibri"/>
              </a:rPr>
              <a:t>Develop </a:t>
            </a:r>
            <a:r>
              <a:rPr b="1" sz="4551">
                <a:uFill>
                  <a:solidFill/>
                </a:uFill>
                <a:latin typeface="Calibri"/>
                <a:ea typeface="Calibri"/>
                <a:cs typeface="Calibri"/>
                <a:sym typeface="Calibri"/>
              </a:rPr>
              <a:t>habits, skills, and behaviors </a:t>
            </a:r>
            <a:r>
              <a:rPr sz="4551">
                <a:uFill>
                  <a:solidFill/>
                </a:uFill>
                <a:latin typeface="Calibri"/>
                <a:ea typeface="Calibri"/>
                <a:cs typeface="Calibri"/>
                <a:sym typeface="Calibri"/>
              </a:rPr>
              <a:t>to use knowledge     and skills </a:t>
            </a:r>
            <a:endParaRPr sz="3982">
              <a:uFill>
                <a:solidFill/>
              </a:uFill>
              <a:latin typeface="Calibri"/>
              <a:ea typeface="Calibri"/>
              <a:cs typeface="Calibri"/>
              <a:sym typeface="Calibri"/>
            </a:endParaRPr>
          </a:p>
        </p:txBody>
      </p:sp>
      <p:pic>
        <p:nvPicPr>
          <p:cNvPr id="305" name="image14.jpg"/>
          <p:cNvPicPr/>
          <p:nvPr/>
        </p:nvPicPr>
        <p:blipFill>
          <a:blip r:embed="rId4">
            <a:extLst/>
          </a:blip>
          <a:srcRect l="44304" t="4484" r="6553" b="0"/>
          <a:stretch>
            <a:fillRect/>
          </a:stretch>
        </p:blipFill>
        <p:spPr>
          <a:xfrm>
            <a:off x="9077325" y="4873778"/>
            <a:ext cx="3114507" cy="4031488"/>
          </a:xfrm>
          <a:prstGeom prst="rect">
            <a:avLst/>
          </a:prstGeom>
          <a:ln w="12700">
            <a:miter lim="400000"/>
          </a:ln>
        </p:spPr>
      </p:pic>
      <p:pic>
        <p:nvPicPr>
          <p:cNvPr id="306" name="image13.jpg"/>
          <p:cNvPicPr/>
          <p:nvPr/>
        </p:nvPicPr>
        <p:blipFill>
          <a:blip r:embed="rId5">
            <a:extLst/>
          </a:blip>
          <a:srcRect l="0" t="3554" r="21776" b="10222"/>
          <a:stretch>
            <a:fillRect/>
          </a:stretch>
        </p:blipFill>
        <p:spPr>
          <a:xfrm>
            <a:off x="9016195" y="2967871"/>
            <a:ext cx="3175981" cy="1750399"/>
          </a:xfrm>
          <a:prstGeom prst="rect">
            <a:avLst/>
          </a:prstGeom>
          <a:ln w="12700">
            <a:miter lim="400000"/>
          </a:ln>
        </p:spPr>
      </p:pic>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0" name="Shape 310"/>
          <p:cNvSpPr/>
          <p:nvPr/>
        </p:nvSpPr>
        <p:spPr>
          <a:xfrm>
            <a:off x="0" y="-30969"/>
            <a:ext cx="13004800" cy="1670974"/>
          </a:xfrm>
          <a:prstGeom prst="rect">
            <a:avLst/>
          </a:prstGeom>
          <a:solidFill>
            <a:srgbClr val="001940"/>
          </a:solidFill>
          <a:ln w="12700">
            <a:miter lim="400000"/>
          </a:ln>
        </p:spPr>
        <p:txBody>
          <a:bodyPr lIns="0" tIns="0" rIns="0" bIns="0" anchor="ctr"/>
          <a:lstStyle/>
          <a:p>
            <a:pPr lvl="0">
              <a:defRPr sz="2400">
                <a:solidFill>
                  <a:srgbClr val="FFFFFF"/>
                </a:solidFill>
              </a:defRPr>
            </a:pPr>
          </a:p>
        </p:txBody>
      </p:sp>
      <p:grpSp>
        <p:nvGrpSpPr>
          <p:cNvPr id="313" name="Group 313"/>
          <p:cNvGrpSpPr/>
          <p:nvPr/>
        </p:nvGrpSpPr>
        <p:grpSpPr>
          <a:xfrm rot="5400000">
            <a:off x="8582004" y="5378654"/>
            <a:ext cx="8125953" cy="662049"/>
            <a:chOff x="-25399" y="-25400"/>
            <a:chExt cx="8125952" cy="662048"/>
          </a:xfrm>
        </p:grpSpPr>
        <p:sp>
          <p:nvSpPr>
            <p:cNvPr id="312" name="Shape 312"/>
            <p:cNvSpPr/>
            <p:nvPr/>
          </p:nvSpPr>
          <p:spPr>
            <a:xfrm>
              <a:off x="0" y="0"/>
              <a:ext cx="8075153" cy="611249"/>
            </a:xfrm>
            <a:prstGeom prst="rect">
              <a:avLst/>
            </a:prstGeom>
            <a:solidFill>
              <a:srgbClr val="001940"/>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1" sz="3000">
                  <a:solidFill>
                    <a:srgbClr val="F2CC20"/>
                  </a:solidFill>
                  <a:latin typeface="Helvetica Neue Light"/>
                  <a:ea typeface="Helvetica Neue Light"/>
                  <a:cs typeface="Helvetica Neue Light"/>
                  <a:sym typeface="Helvetica Neue Light"/>
                </a:defRPr>
              </a:lvl1pPr>
            </a:lstStyle>
            <a:p>
              <a:pPr lvl="0">
                <a:defRPr b="0" sz="1800">
                  <a:solidFill>
                    <a:srgbClr val="000000"/>
                  </a:solidFill>
                </a:defRPr>
              </a:pPr>
              <a:r>
                <a:rPr b="1" sz="3000">
                  <a:solidFill>
                    <a:srgbClr val="F2CC20"/>
                  </a:solidFill>
                </a:rPr>
                <a:t>LG: </a:t>
              </a:r>
            </a:p>
          </p:txBody>
        </p:sp>
        <p:pic>
          <p:nvPicPr>
            <p:cNvPr id="311" name=""/>
            <p:cNvPicPr/>
            <p:nvPr/>
          </p:nvPicPr>
          <p:blipFill>
            <a:blip r:embed="rId2">
              <a:extLst/>
            </a:blip>
            <a:stretch>
              <a:fillRect/>
            </a:stretch>
          </p:blipFill>
          <p:spPr>
            <a:xfrm>
              <a:off x="-25400" y="-25400"/>
              <a:ext cx="8125953" cy="662049"/>
            </a:xfrm>
            <a:prstGeom prst="rect">
              <a:avLst/>
            </a:prstGeom>
            <a:effectLst/>
          </p:spPr>
        </p:pic>
      </p:grpSp>
      <p:pic>
        <p:nvPicPr>
          <p:cNvPr id="314" name=""/>
          <p:cNvPicPr/>
          <p:nvPr/>
        </p:nvPicPr>
        <p:blipFill>
          <a:blip r:embed="rId3">
            <a:extLst/>
          </a:blip>
          <a:stretch>
            <a:fillRect/>
          </a:stretch>
        </p:blipFill>
        <p:spPr>
          <a:xfrm>
            <a:off x="-88900" y="1533595"/>
            <a:ext cx="13182601" cy="177801"/>
          </a:xfrm>
          <a:prstGeom prst="rect">
            <a:avLst/>
          </a:prstGeom>
        </p:spPr>
      </p:pic>
      <p:pic>
        <p:nvPicPr>
          <p:cNvPr id="316" name=""/>
          <p:cNvPicPr/>
          <p:nvPr/>
        </p:nvPicPr>
        <p:blipFill>
          <a:blip r:embed="rId4">
            <a:extLst/>
          </a:blip>
          <a:stretch>
            <a:fillRect/>
          </a:stretch>
        </p:blipFill>
        <p:spPr>
          <a:xfrm rot="5400000">
            <a:off x="-1362644" y="5562259"/>
            <a:ext cx="8173320" cy="177801"/>
          </a:xfrm>
          <a:prstGeom prst="rect">
            <a:avLst/>
          </a:prstGeom>
        </p:spPr>
      </p:pic>
      <p:sp>
        <p:nvSpPr>
          <p:cNvPr id="318" name="Shape 318"/>
          <p:cNvSpPr/>
          <p:nvPr/>
        </p:nvSpPr>
        <p:spPr>
          <a:xfrm>
            <a:off x="177498" y="1774964"/>
            <a:ext cx="2393680" cy="95488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defRPr sz="1800"/>
            </a:pPr>
            <a:r>
              <a:rPr sz="2800">
                <a:latin typeface="Helvetica Neue Light"/>
                <a:ea typeface="Helvetica Neue Light"/>
                <a:cs typeface="Helvetica Neue Light"/>
                <a:sym typeface="Helvetica Neue Light"/>
              </a:rPr>
              <a:t>Study</a:t>
            </a:r>
            <a:endParaRPr sz="2800">
              <a:latin typeface="Helvetica Neue Light"/>
              <a:ea typeface="Helvetica Neue Light"/>
              <a:cs typeface="Helvetica Neue Light"/>
              <a:sym typeface="Helvetica Neue Light"/>
            </a:endParaRPr>
          </a:p>
          <a:p>
            <a:pPr lvl="0">
              <a:defRPr sz="1800"/>
            </a:pPr>
            <a:r>
              <a:rPr sz="2800">
                <a:latin typeface="Helvetica Neue Light"/>
                <a:ea typeface="Helvetica Neue Light"/>
                <a:cs typeface="Helvetica Neue Light"/>
                <a:sym typeface="Helvetica Neue Light"/>
              </a:rPr>
              <a:t>Questions</a:t>
            </a:r>
          </a:p>
        </p:txBody>
      </p:sp>
      <p:sp>
        <p:nvSpPr>
          <p:cNvPr id="319" name="Shape 319"/>
          <p:cNvSpPr/>
          <p:nvPr/>
        </p:nvSpPr>
        <p:spPr>
          <a:xfrm>
            <a:off x="336719" y="327767"/>
            <a:ext cx="11672161" cy="7835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4500">
                <a:solidFill>
                  <a:srgbClr val="F2CC20"/>
                </a:solidFill>
                <a:latin typeface="Helvetica Neue Light"/>
                <a:ea typeface="Helvetica Neue Light"/>
                <a:cs typeface="Helvetica Neue Light"/>
                <a:sym typeface="Helvetica Neue Light"/>
              </a:defRPr>
            </a:lvl1pPr>
          </a:lstStyle>
          <a:p>
            <a:pPr lvl="0">
              <a:defRPr b="0" sz="1800">
                <a:solidFill>
                  <a:srgbClr val="000000"/>
                </a:solidFill>
              </a:defRPr>
            </a:pPr>
            <a:r>
              <a:rPr b="1" sz="4500">
                <a:solidFill>
                  <a:srgbClr val="F2CC20"/>
                </a:solidFill>
              </a:rPr>
              <a:t>First Day of School</a:t>
            </a:r>
          </a:p>
        </p:txBody>
      </p:sp>
      <p:sp>
        <p:nvSpPr>
          <p:cNvPr id="320" name="Shape 320"/>
          <p:cNvSpPr/>
          <p:nvPr/>
        </p:nvSpPr>
        <p:spPr>
          <a:xfrm>
            <a:off x="336719" y="1052090"/>
            <a:ext cx="11672160" cy="4622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pPr>
            <a:r>
              <a:rPr b="1" sz="2400">
                <a:solidFill>
                  <a:srgbClr val="F2CC20"/>
                </a:solidFill>
                <a:latin typeface="Helvetica Neue Light"/>
                <a:ea typeface="Helvetica Neue Light"/>
                <a:cs typeface="Helvetica Neue Light"/>
                <a:sym typeface="Helvetica Neue Light"/>
              </a:rPr>
              <a:t>Essential Question: </a:t>
            </a:r>
            <a:r>
              <a:rPr sz="2400">
                <a:solidFill>
                  <a:srgbClr val="F2CC20"/>
                </a:solidFill>
                <a:latin typeface="Helvetica Neue Light"/>
                <a:ea typeface="Helvetica Neue Light"/>
                <a:cs typeface="Helvetica Neue Light"/>
                <a:sym typeface="Helvetica Neue Light"/>
              </a:rPr>
              <a:t>Insert essential question here.</a:t>
            </a:r>
          </a:p>
        </p:txBody>
      </p:sp>
      <p:sp>
        <p:nvSpPr>
          <p:cNvPr id="321" name="Shape 321"/>
          <p:cNvSpPr/>
          <p:nvPr/>
        </p:nvSpPr>
        <p:spPr>
          <a:xfrm>
            <a:off x="2876854" y="1774964"/>
            <a:ext cx="9380338" cy="223500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pPr>
            <a:r>
              <a:rPr b="1" sz="3500">
                <a:latin typeface="Helvetica Neue Light"/>
                <a:ea typeface="Helvetica Neue Light"/>
                <a:cs typeface="Helvetica Neue Light"/>
                <a:sym typeface="Helvetica Neue Light"/>
              </a:rPr>
              <a:t>Topic</a:t>
            </a:r>
            <a:endParaRPr sz="3500">
              <a:latin typeface="Helvetica Neue Light"/>
              <a:ea typeface="Helvetica Neue Light"/>
              <a:cs typeface="Helvetica Neue Light"/>
              <a:sym typeface="Helvetica Neue Light"/>
            </a:endParaRPr>
          </a:p>
          <a:p>
            <a:pPr lvl="0" algn="l">
              <a:defRPr sz="1800"/>
            </a:pPr>
            <a:endParaRPr sz="3500">
              <a:latin typeface="Helvetica Neue Light"/>
              <a:ea typeface="Helvetica Neue Light"/>
              <a:cs typeface="Helvetica Neue Light"/>
              <a:sym typeface="Helvetica Neue Light"/>
            </a:endParaRPr>
          </a:p>
          <a:p>
            <a:pPr lvl="0" algn="l">
              <a:defRPr sz="1800"/>
            </a:pPr>
            <a:r>
              <a:rPr sz="3500">
                <a:latin typeface="Helvetica Neue Light"/>
                <a:ea typeface="Helvetica Neue Light"/>
                <a:cs typeface="Helvetica Neue Light"/>
                <a:sym typeface="Helvetica Neue Light"/>
              </a:rPr>
              <a:t>Notes</a:t>
            </a:r>
            <a:endParaRPr sz="3500">
              <a:latin typeface="Helvetica Neue Light"/>
              <a:ea typeface="Helvetica Neue Light"/>
              <a:cs typeface="Helvetica Neue Light"/>
              <a:sym typeface="Helvetica Neue Light"/>
            </a:endParaRPr>
          </a:p>
        </p:txBody>
      </p:sp>
      <p:pic>
        <p:nvPicPr>
          <p:cNvPr id="322" name="AVID_logo-spot.jpg"/>
          <p:cNvPicPr/>
          <p:nvPr/>
        </p:nvPicPr>
        <p:blipFill>
          <a:blip r:embed="rId5">
            <a:extLst/>
          </a:blip>
          <a:stretch>
            <a:fillRect/>
          </a:stretch>
        </p:blipFill>
        <p:spPr>
          <a:xfrm>
            <a:off x="341077" y="8384733"/>
            <a:ext cx="1723758" cy="1115932"/>
          </a:xfrm>
          <a:prstGeom prst="rect">
            <a:avLst/>
          </a:prstGeom>
          <a:ln w="12700">
            <a:miter lim="400000"/>
          </a:ln>
        </p:spPr>
      </p:pic>
      <p:sp>
        <p:nvSpPr>
          <p:cNvPr id="323" name="Shape 323"/>
          <p:cNvSpPr/>
          <p:nvPr/>
        </p:nvSpPr>
        <p:spPr>
          <a:xfrm>
            <a:off x="2876854" y="4592078"/>
            <a:ext cx="9380337" cy="1168208"/>
          </a:xfrm>
          <a:prstGeom prst="rect">
            <a:avLst/>
          </a:prstGeom>
          <a:ln w="12700">
            <a:solidFill>
              <a:srgbClr val="916210"/>
            </a:solidFill>
            <a:miter lim="400000"/>
          </a:ln>
          <a:extLst>
            <a:ext uri="{C572A759-6A51-4108-AA02-DFA0A04FC94B}">
              <ma14:wrappingTextBoxFlag xmlns:ma14="http://schemas.microsoft.com/office/mac/drawingml/2011/main" val="1"/>
            </a:ext>
          </a:extLst>
        </p:spPr>
        <p:txBody>
          <a:bodyPr lIns="0" tIns="0" rIns="0" bIns="0">
            <a:spAutoFit/>
          </a:bodyPr>
          <a:lstStyle>
            <a:lvl1pPr algn="l">
              <a:defRPr sz="3500">
                <a:latin typeface="Helvetica Neue Light"/>
                <a:ea typeface="Helvetica Neue Light"/>
                <a:cs typeface="Helvetica Neue Light"/>
                <a:sym typeface="Helvetica Neue Light"/>
              </a:defRPr>
            </a:lvl1pPr>
          </a:lstStyle>
          <a:p>
            <a:pPr lvl="0">
              <a:defRPr sz="1800"/>
            </a:pPr>
            <a:r>
              <a:rPr sz="3500"/>
              <a:t>Instructions</a:t>
            </a:r>
            <a:endParaRPr sz="3500"/>
          </a:p>
        </p:txBody>
      </p:sp>
      <p:pic>
        <p:nvPicPr>
          <p:cNvPr id="324" name="image13.jpg"/>
          <p:cNvPicPr/>
          <p:nvPr/>
        </p:nvPicPr>
        <p:blipFill>
          <a:blip r:embed="rId6">
            <a:extLst/>
          </a:blip>
          <a:srcRect l="0" t="3554" r="21776" b="10222"/>
          <a:stretch>
            <a:fillRect/>
          </a:stretch>
        </p:blipFill>
        <p:spPr>
          <a:xfrm>
            <a:off x="6946900" y="7047961"/>
            <a:ext cx="4034410" cy="2223511"/>
          </a:xfrm>
          <a:prstGeom prst="rect">
            <a:avLst/>
          </a:prstGeom>
          <a:ln w="12700">
            <a:miter lim="400000"/>
          </a:ln>
        </p:spPr>
      </p:pic>
      <p:pic>
        <p:nvPicPr>
          <p:cNvPr id="325" name="image8.jpg"/>
          <p:cNvPicPr/>
          <p:nvPr/>
        </p:nvPicPr>
        <p:blipFill>
          <a:blip r:embed="rId7">
            <a:extLst/>
          </a:blip>
          <a:stretch>
            <a:fillRect/>
          </a:stretch>
        </p:blipFill>
        <p:spPr>
          <a:xfrm>
            <a:off x="4622799" y="6438899"/>
            <a:ext cx="1434035" cy="2003891"/>
          </a:xfrm>
          <a:prstGeom prst="rect">
            <a:avLst/>
          </a:prstGeom>
          <a:ln w="12700">
            <a:miter lim="400000"/>
          </a:ln>
        </p:spPr>
      </p:pic>
      <p:pic>
        <p:nvPicPr>
          <p:cNvPr id="326" name="image6.jpg"/>
          <p:cNvPicPr/>
          <p:nvPr/>
        </p:nvPicPr>
        <p:blipFill>
          <a:blip r:embed="rId8">
            <a:extLst/>
          </a:blip>
          <a:srcRect l="0" t="28076" r="0" b="5220"/>
          <a:stretch>
            <a:fillRect/>
          </a:stretch>
        </p:blipFill>
        <p:spPr>
          <a:xfrm>
            <a:off x="0" y="6189415"/>
            <a:ext cx="3024352" cy="1210398"/>
          </a:xfrm>
          <a:prstGeom prst="rect">
            <a:avLst/>
          </a:prstGeom>
          <a:ln w="12700">
            <a:miter lim="400000"/>
          </a:ln>
        </p:spPr>
      </p:pic>
      <p:pic>
        <p:nvPicPr>
          <p:cNvPr id="327" name="image9.jpg"/>
          <p:cNvPicPr/>
          <p:nvPr/>
        </p:nvPicPr>
        <p:blipFill>
          <a:blip r:embed="rId9">
            <a:extLst/>
          </a:blip>
          <a:stretch>
            <a:fillRect/>
          </a:stretch>
        </p:blipFill>
        <p:spPr>
          <a:xfrm>
            <a:off x="7435270" y="3549452"/>
            <a:ext cx="3545864" cy="2397005"/>
          </a:xfrm>
          <a:prstGeom prst="rect">
            <a:avLst/>
          </a:prstGeom>
          <a:ln w="12700">
            <a:miter lim="400000"/>
          </a:ln>
        </p:spPr>
      </p:pic>
      <p:pic>
        <p:nvPicPr>
          <p:cNvPr id="328" name="image10.jpg"/>
          <p:cNvPicPr/>
          <p:nvPr/>
        </p:nvPicPr>
        <p:blipFill>
          <a:blip r:embed="rId10">
            <a:extLst/>
          </a:blip>
          <a:stretch>
            <a:fillRect/>
          </a:stretch>
        </p:blipFill>
        <p:spPr>
          <a:xfrm>
            <a:off x="5580890" y="3246988"/>
            <a:ext cx="1611943" cy="2552635"/>
          </a:xfrm>
          <a:prstGeom prst="rect">
            <a:avLst/>
          </a:prstGeom>
          <a:ln w="12700">
            <a:miter lim="400000"/>
          </a:ln>
        </p:spPr>
      </p:pic>
      <p:pic>
        <p:nvPicPr>
          <p:cNvPr id="329" name="image11.jpg"/>
          <p:cNvPicPr/>
          <p:nvPr/>
        </p:nvPicPr>
        <p:blipFill>
          <a:blip r:embed="rId11">
            <a:extLst/>
          </a:blip>
          <a:stretch>
            <a:fillRect/>
          </a:stretch>
        </p:blipFill>
        <p:spPr>
          <a:xfrm>
            <a:off x="8438724" y="1724790"/>
            <a:ext cx="2542411" cy="1607702"/>
          </a:xfrm>
          <a:prstGeom prst="rect">
            <a:avLst/>
          </a:prstGeom>
          <a:ln w="12700">
            <a:miter lim="400000"/>
          </a:ln>
        </p:spPr>
      </p:pic>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1" name="Shape 331"/>
          <p:cNvSpPr/>
          <p:nvPr/>
        </p:nvSpPr>
        <p:spPr>
          <a:xfrm>
            <a:off x="0" y="-30969"/>
            <a:ext cx="13004800" cy="1670974"/>
          </a:xfrm>
          <a:prstGeom prst="rect">
            <a:avLst/>
          </a:prstGeom>
          <a:solidFill>
            <a:srgbClr val="001940"/>
          </a:solidFill>
          <a:ln w="12700">
            <a:miter lim="400000"/>
          </a:ln>
        </p:spPr>
        <p:txBody>
          <a:bodyPr lIns="0" tIns="0" rIns="0" bIns="0" anchor="ctr"/>
          <a:lstStyle/>
          <a:p>
            <a:pPr lvl="0">
              <a:defRPr sz="2400">
                <a:solidFill>
                  <a:srgbClr val="FFFFFF"/>
                </a:solidFill>
              </a:defRPr>
            </a:pPr>
          </a:p>
        </p:txBody>
      </p:sp>
      <p:grpSp>
        <p:nvGrpSpPr>
          <p:cNvPr id="334" name="Group 334"/>
          <p:cNvGrpSpPr/>
          <p:nvPr/>
        </p:nvGrpSpPr>
        <p:grpSpPr>
          <a:xfrm rot="5400000">
            <a:off x="8582004" y="5295277"/>
            <a:ext cx="8125953" cy="828803"/>
            <a:chOff x="-25399" y="-25400"/>
            <a:chExt cx="8125952" cy="828802"/>
          </a:xfrm>
        </p:grpSpPr>
        <p:sp>
          <p:nvSpPr>
            <p:cNvPr id="333" name="Shape 333"/>
            <p:cNvSpPr/>
            <p:nvPr/>
          </p:nvSpPr>
          <p:spPr>
            <a:xfrm>
              <a:off x="0" y="0"/>
              <a:ext cx="8075153" cy="778003"/>
            </a:xfrm>
            <a:prstGeom prst="rect">
              <a:avLst/>
            </a:prstGeom>
            <a:solidFill>
              <a:srgbClr val="001940"/>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l">
                <a:defRPr sz="1800"/>
              </a:pPr>
              <a:r>
                <a:rPr b="1" sz="2000">
                  <a:solidFill>
                    <a:srgbClr val="F2CC20"/>
                  </a:solidFill>
                  <a:latin typeface="Helvetica Neue Light"/>
                  <a:ea typeface="Helvetica Neue Light"/>
                  <a:cs typeface="Helvetica Neue Light"/>
                  <a:sym typeface="Helvetica Neue Light"/>
                </a:rPr>
                <a:t>LG:  </a:t>
              </a:r>
              <a:r>
                <a:rPr sz="2000">
                  <a:solidFill>
                    <a:srgbClr val="F2CC20"/>
                  </a:solidFill>
                </a:rPr>
                <a:t>Become familiar with the mission of AVID and make connections between a training camp and what we will do in the 1st quarter.</a:t>
              </a:r>
            </a:p>
          </p:txBody>
        </p:sp>
        <p:pic>
          <p:nvPicPr>
            <p:cNvPr id="332" name=""/>
            <p:cNvPicPr/>
            <p:nvPr/>
          </p:nvPicPr>
          <p:blipFill>
            <a:blip r:embed="rId2">
              <a:extLst/>
            </a:blip>
            <a:stretch>
              <a:fillRect/>
            </a:stretch>
          </p:blipFill>
          <p:spPr>
            <a:xfrm>
              <a:off x="-25400" y="-25400"/>
              <a:ext cx="8125953" cy="828803"/>
            </a:xfrm>
            <a:prstGeom prst="rect">
              <a:avLst/>
            </a:prstGeom>
            <a:effectLst/>
          </p:spPr>
        </p:pic>
      </p:grpSp>
      <p:pic>
        <p:nvPicPr>
          <p:cNvPr id="335" name=""/>
          <p:cNvPicPr/>
          <p:nvPr/>
        </p:nvPicPr>
        <p:blipFill>
          <a:blip r:embed="rId3">
            <a:extLst/>
          </a:blip>
          <a:stretch>
            <a:fillRect/>
          </a:stretch>
        </p:blipFill>
        <p:spPr>
          <a:xfrm>
            <a:off x="-88900" y="1533595"/>
            <a:ext cx="13182601" cy="177801"/>
          </a:xfrm>
          <a:prstGeom prst="rect">
            <a:avLst/>
          </a:prstGeom>
        </p:spPr>
      </p:pic>
      <p:pic>
        <p:nvPicPr>
          <p:cNvPr id="337" name=""/>
          <p:cNvPicPr/>
          <p:nvPr/>
        </p:nvPicPr>
        <p:blipFill>
          <a:blip r:embed="rId4">
            <a:extLst/>
          </a:blip>
          <a:stretch>
            <a:fillRect/>
          </a:stretch>
        </p:blipFill>
        <p:spPr>
          <a:xfrm rot="5400000">
            <a:off x="-1362644" y="5562259"/>
            <a:ext cx="8173320" cy="177801"/>
          </a:xfrm>
          <a:prstGeom prst="rect">
            <a:avLst/>
          </a:prstGeom>
        </p:spPr>
      </p:pic>
      <p:sp>
        <p:nvSpPr>
          <p:cNvPr id="339" name="Shape 339"/>
          <p:cNvSpPr/>
          <p:nvPr/>
        </p:nvSpPr>
        <p:spPr>
          <a:xfrm>
            <a:off x="177498" y="1774964"/>
            <a:ext cx="2393680" cy="95488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defRPr sz="1800"/>
            </a:pPr>
            <a:r>
              <a:rPr sz="2800">
                <a:latin typeface="Helvetica Neue Light"/>
                <a:ea typeface="Helvetica Neue Light"/>
                <a:cs typeface="Helvetica Neue Light"/>
                <a:sym typeface="Helvetica Neue Light"/>
              </a:rPr>
              <a:t>Study</a:t>
            </a:r>
            <a:endParaRPr sz="2800">
              <a:latin typeface="Helvetica Neue Light"/>
              <a:ea typeface="Helvetica Neue Light"/>
              <a:cs typeface="Helvetica Neue Light"/>
              <a:sym typeface="Helvetica Neue Light"/>
            </a:endParaRPr>
          </a:p>
          <a:p>
            <a:pPr lvl="0">
              <a:defRPr sz="1800"/>
            </a:pPr>
            <a:r>
              <a:rPr sz="2800">
                <a:latin typeface="Helvetica Neue Light"/>
                <a:ea typeface="Helvetica Neue Light"/>
                <a:cs typeface="Helvetica Neue Light"/>
                <a:sym typeface="Helvetica Neue Light"/>
              </a:rPr>
              <a:t>Questions</a:t>
            </a:r>
          </a:p>
        </p:txBody>
      </p:sp>
      <p:sp>
        <p:nvSpPr>
          <p:cNvPr id="340" name="Shape 340"/>
          <p:cNvSpPr/>
          <p:nvPr/>
        </p:nvSpPr>
        <p:spPr>
          <a:xfrm>
            <a:off x="336719" y="129802"/>
            <a:ext cx="11672160" cy="7835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4500">
                <a:solidFill>
                  <a:srgbClr val="F2CC20"/>
                </a:solidFill>
                <a:latin typeface="Helvetica Neue Light"/>
                <a:ea typeface="Helvetica Neue Light"/>
                <a:cs typeface="Helvetica Neue Light"/>
                <a:sym typeface="Helvetica Neue Light"/>
              </a:defRPr>
            </a:lvl1pPr>
          </a:lstStyle>
          <a:p>
            <a:pPr lvl="0">
              <a:defRPr b="0" sz="1800">
                <a:solidFill>
                  <a:srgbClr val="000000"/>
                </a:solidFill>
              </a:defRPr>
            </a:pPr>
            <a:r>
              <a:rPr b="1" sz="4500">
                <a:solidFill>
                  <a:srgbClr val="F2CC20"/>
                </a:solidFill>
              </a:rPr>
              <a:t>AVID Training Camp</a:t>
            </a:r>
          </a:p>
        </p:txBody>
      </p:sp>
      <p:sp>
        <p:nvSpPr>
          <p:cNvPr id="341" name="Shape 341"/>
          <p:cNvSpPr/>
          <p:nvPr/>
        </p:nvSpPr>
        <p:spPr>
          <a:xfrm>
            <a:off x="336719" y="868550"/>
            <a:ext cx="11672160" cy="8293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pPr>
            <a:r>
              <a:rPr b="1" sz="2400">
                <a:solidFill>
                  <a:srgbClr val="F2CC20"/>
                </a:solidFill>
                <a:latin typeface="Helvetica Neue Light"/>
                <a:ea typeface="Helvetica Neue Light"/>
                <a:cs typeface="Helvetica Neue Light"/>
                <a:sym typeface="Helvetica Neue Light"/>
              </a:rPr>
              <a:t>Essential Question: </a:t>
            </a:r>
            <a:r>
              <a:rPr b="1" sz="2400">
                <a:solidFill>
                  <a:srgbClr val="F2CC20"/>
                </a:solidFill>
                <a:latin typeface="Helvetica Neue Light"/>
                <a:ea typeface="Helvetica Neue Light"/>
                <a:cs typeface="Helvetica Neue Light"/>
                <a:sym typeface="Helvetica Neue Light"/>
              </a:rPr>
              <a:t>what is AVID and what will we be doing on AVID in the 1st quarter?</a:t>
            </a:r>
          </a:p>
        </p:txBody>
      </p:sp>
      <p:sp>
        <p:nvSpPr>
          <p:cNvPr id="342" name="Shape 342"/>
          <p:cNvSpPr/>
          <p:nvPr/>
        </p:nvSpPr>
        <p:spPr>
          <a:xfrm>
            <a:off x="2870504" y="1909960"/>
            <a:ext cx="9380338" cy="495280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pPr>
            <a:r>
              <a:rPr b="1" sz="3500">
                <a:latin typeface="Helvetica Neue Light"/>
                <a:ea typeface="Helvetica Neue Light"/>
                <a:cs typeface="Helvetica Neue Light"/>
                <a:sym typeface="Helvetica Neue Light"/>
              </a:rPr>
              <a:t>Training Camp</a:t>
            </a:r>
            <a:endParaRPr sz="3500">
              <a:latin typeface="Helvetica Neue Light"/>
              <a:ea typeface="Helvetica Neue Light"/>
              <a:cs typeface="Helvetica Neue Light"/>
              <a:sym typeface="Helvetica Neue Light"/>
            </a:endParaRPr>
          </a:p>
          <a:p>
            <a:pPr lvl="0" algn="l">
              <a:defRPr sz="1800"/>
            </a:pPr>
            <a:endParaRPr sz="3500">
              <a:latin typeface="Helvetica Neue Light"/>
              <a:ea typeface="Helvetica Neue Light"/>
              <a:cs typeface="Helvetica Neue Light"/>
              <a:sym typeface="Helvetica Neue Light"/>
            </a:endParaRPr>
          </a:p>
          <a:p>
            <a:pPr lvl="0" marL="467894" indent="-467894" algn="l">
              <a:buSzPct val="100000"/>
              <a:buAutoNum type="arabicPeriod" startAt="1"/>
              <a:defRPr sz="1800"/>
            </a:pPr>
            <a:r>
              <a:rPr sz="3500">
                <a:latin typeface="Helvetica Neue Light"/>
                <a:ea typeface="Helvetica Neue Light"/>
                <a:cs typeface="Helvetica Neue Light"/>
                <a:sym typeface="Helvetica Neue Light"/>
              </a:rPr>
              <a:t>What experiences do you have with training camp? </a:t>
            </a:r>
            <a:r>
              <a:rPr b="1" i="1" sz="3500">
                <a:latin typeface="Helvetica Neue Light"/>
                <a:ea typeface="Helvetica Neue Light"/>
                <a:cs typeface="Helvetica Neue Light"/>
                <a:sym typeface="Helvetica Neue Light"/>
              </a:rPr>
              <a:t>Brainstorm in your notes everything your table knows about training camp.</a:t>
            </a:r>
            <a:endParaRPr b="1" i="1" sz="3500">
              <a:latin typeface="Helvetica Neue Light"/>
              <a:ea typeface="Helvetica Neue Light"/>
              <a:cs typeface="Helvetica Neue Light"/>
              <a:sym typeface="Helvetica Neue Light"/>
            </a:endParaRPr>
          </a:p>
          <a:p>
            <a:pPr lvl="0" marL="467894" indent="-467894" algn="l">
              <a:buSzPct val="100000"/>
              <a:buAutoNum type="arabicPeriod" startAt="1"/>
              <a:defRPr sz="1800"/>
            </a:pPr>
            <a:endParaRPr b="1" i="1" sz="3500">
              <a:latin typeface="Helvetica Neue Light"/>
              <a:ea typeface="Helvetica Neue Light"/>
              <a:cs typeface="Helvetica Neue Light"/>
              <a:sym typeface="Helvetica Neue Light"/>
            </a:endParaRPr>
          </a:p>
          <a:p>
            <a:pPr lvl="0" algn="l">
              <a:defRPr sz="1800"/>
            </a:pPr>
            <a:r>
              <a:rPr sz="3500">
                <a:latin typeface="Helvetica Neue Light"/>
                <a:ea typeface="Helvetica Neue Light"/>
                <a:cs typeface="Helvetica Neue Light"/>
                <a:sym typeface="Helvetica Neue Light"/>
              </a:rPr>
              <a:t>2. What is the goal/are the goals of training </a:t>
            </a:r>
            <a:endParaRPr sz="3500">
              <a:latin typeface="Helvetica Neue Light"/>
              <a:ea typeface="Helvetica Neue Light"/>
              <a:cs typeface="Helvetica Neue Light"/>
              <a:sym typeface="Helvetica Neue Light"/>
            </a:endParaRPr>
          </a:p>
          <a:p>
            <a:pPr lvl="0" algn="l">
              <a:defRPr sz="1800"/>
            </a:pPr>
            <a:r>
              <a:rPr sz="3500">
                <a:latin typeface="Helvetica Neue Light"/>
                <a:ea typeface="Helvetica Neue Light"/>
                <a:cs typeface="Helvetica Neue Light"/>
                <a:sym typeface="Helvetica Neue Light"/>
              </a:rPr>
              <a:t>    camp?</a:t>
            </a:r>
          </a:p>
        </p:txBody>
      </p:sp>
      <p:pic>
        <p:nvPicPr>
          <p:cNvPr id="343" name="AVID_logo-spot.jpg"/>
          <p:cNvPicPr/>
          <p:nvPr/>
        </p:nvPicPr>
        <p:blipFill>
          <a:blip r:embed="rId5">
            <a:extLst/>
          </a:blip>
          <a:stretch>
            <a:fillRect/>
          </a:stretch>
        </p:blipFill>
        <p:spPr>
          <a:xfrm>
            <a:off x="341077" y="8384733"/>
            <a:ext cx="1723758" cy="1115932"/>
          </a:xfrm>
          <a:prstGeom prst="rect">
            <a:avLst/>
          </a:prstGeom>
          <a:ln w="12700">
            <a:miter lim="400000"/>
          </a:ln>
        </p:spPr>
      </p:pic>
      <p:sp>
        <p:nvSpPr>
          <p:cNvPr id="344" name="Shape 344"/>
          <p:cNvSpPr/>
          <p:nvPr/>
        </p:nvSpPr>
        <p:spPr>
          <a:xfrm>
            <a:off x="3050714" y="8003171"/>
            <a:ext cx="8877810" cy="1168208"/>
          </a:xfrm>
          <a:prstGeom prst="rect">
            <a:avLst/>
          </a:prstGeom>
          <a:ln w="12700">
            <a:solidFill>
              <a:srgbClr val="916210"/>
            </a:solidFill>
            <a:miter lim="400000"/>
          </a:ln>
          <a:extLst>
            <a:ext uri="{C572A759-6A51-4108-AA02-DFA0A04FC94B}">
              <ma14:wrappingTextBoxFlag xmlns:ma14="http://schemas.microsoft.com/office/mac/drawingml/2011/main" val="1"/>
            </a:ext>
          </a:extLst>
        </p:spPr>
        <p:txBody>
          <a:bodyPr lIns="0" tIns="0" rIns="0" bIns="0">
            <a:spAutoFit/>
          </a:bodyPr>
          <a:lstStyle>
            <a:lvl1pPr algn="l">
              <a:defRPr sz="3500">
                <a:latin typeface="Helvetica Neue Light"/>
                <a:ea typeface="Helvetica Neue Light"/>
                <a:cs typeface="Helvetica Neue Light"/>
                <a:sym typeface="Helvetica Neue Light"/>
              </a:defRPr>
            </a:lvl1pPr>
          </a:lstStyle>
          <a:p>
            <a:pPr lvl="0">
              <a:defRPr sz="1800"/>
            </a:pPr>
            <a:r>
              <a:rPr sz="3500"/>
              <a:t>We will use the theme/analogy of training camp to define or work in the first quarter.</a:t>
            </a:r>
          </a:p>
        </p:txBody>
      </p:sp>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6" name="Shape 346"/>
          <p:cNvSpPr/>
          <p:nvPr/>
        </p:nvSpPr>
        <p:spPr>
          <a:xfrm>
            <a:off x="0" y="-30969"/>
            <a:ext cx="13004800" cy="1670974"/>
          </a:xfrm>
          <a:prstGeom prst="rect">
            <a:avLst/>
          </a:prstGeom>
          <a:solidFill>
            <a:srgbClr val="001940"/>
          </a:solidFill>
          <a:ln w="12700">
            <a:miter lim="400000"/>
          </a:ln>
        </p:spPr>
        <p:txBody>
          <a:bodyPr lIns="0" tIns="0" rIns="0" bIns="0" anchor="ctr"/>
          <a:lstStyle/>
          <a:p>
            <a:pPr lvl="0">
              <a:defRPr sz="2400">
                <a:solidFill>
                  <a:srgbClr val="FFFFFF"/>
                </a:solidFill>
              </a:defRPr>
            </a:pPr>
          </a:p>
        </p:txBody>
      </p:sp>
      <p:grpSp>
        <p:nvGrpSpPr>
          <p:cNvPr id="349" name="Group 349"/>
          <p:cNvGrpSpPr/>
          <p:nvPr/>
        </p:nvGrpSpPr>
        <p:grpSpPr>
          <a:xfrm rot="5400000">
            <a:off x="8582004" y="5295277"/>
            <a:ext cx="8125953" cy="828803"/>
            <a:chOff x="-25399" y="-25400"/>
            <a:chExt cx="8125952" cy="828802"/>
          </a:xfrm>
        </p:grpSpPr>
        <p:sp>
          <p:nvSpPr>
            <p:cNvPr id="348" name="Shape 348"/>
            <p:cNvSpPr/>
            <p:nvPr/>
          </p:nvSpPr>
          <p:spPr>
            <a:xfrm>
              <a:off x="0" y="0"/>
              <a:ext cx="8075153" cy="778003"/>
            </a:xfrm>
            <a:prstGeom prst="rect">
              <a:avLst/>
            </a:prstGeom>
            <a:solidFill>
              <a:srgbClr val="001940"/>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l">
                <a:defRPr sz="1800"/>
              </a:pPr>
              <a:r>
                <a:rPr b="1" sz="2000">
                  <a:solidFill>
                    <a:srgbClr val="F2CC20"/>
                  </a:solidFill>
                  <a:latin typeface="Helvetica Neue Light"/>
                  <a:ea typeface="Helvetica Neue Light"/>
                  <a:cs typeface="Helvetica Neue Light"/>
                  <a:sym typeface="Helvetica Neue Light"/>
                </a:rPr>
                <a:t>LG:  </a:t>
              </a:r>
              <a:r>
                <a:rPr sz="2000">
                  <a:solidFill>
                    <a:srgbClr val="F2CC20"/>
                  </a:solidFill>
                </a:rPr>
                <a:t>Become familiar with the mission of AVID and make connections between a training camp and what we will do in the 1st quarter.</a:t>
              </a:r>
            </a:p>
          </p:txBody>
        </p:sp>
        <p:pic>
          <p:nvPicPr>
            <p:cNvPr id="347" name=""/>
            <p:cNvPicPr/>
            <p:nvPr/>
          </p:nvPicPr>
          <p:blipFill>
            <a:blip r:embed="rId2">
              <a:extLst/>
            </a:blip>
            <a:stretch>
              <a:fillRect/>
            </a:stretch>
          </p:blipFill>
          <p:spPr>
            <a:xfrm>
              <a:off x="-25400" y="-25400"/>
              <a:ext cx="8125953" cy="828803"/>
            </a:xfrm>
            <a:prstGeom prst="rect">
              <a:avLst/>
            </a:prstGeom>
            <a:effectLst/>
          </p:spPr>
        </p:pic>
      </p:grpSp>
      <p:pic>
        <p:nvPicPr>
          <p:cNvPr id="350" name=""/>
          <p:cNvPicPr/>
          <p:nvPr/>
        </p:nvPicPr>
        <p:blipFill>
          <a:blip r:embed="rId3">
            <a:extLst/>
          </a:blip>
          <a:stretch>
            <a:fillRect/>
          </a:stretch>
        </p:blipFill>
        <p:spPr>
          <a:xfrm>
            <a:off x="-88900" y="1533595"/>
            <a:ext cx="13182601" cy="177801"/>
          </a:xfrm>
          <a:prstGeom prst="rect">
            <a:avLst/>
          </a:prstGeom>
        </p:spPr>
      </p:pic>
      <p:pic>
        <p:nvPicPr>
          <p:cNvPr id="352" name=""/>
          <p:cNvPicPr/>
          <p:nvPr/>
        </p:nvPicPr>
        <p:blipFill>
          <a:blip r:embed="rId4">
            <a:extLst/>
          </a:blip>
          <a:stretch>
            <a:fillRect/>
          </a:stretch>
        </p:blipFill>
        <p:spPr>
          <a:xfrm rot="5400000">
            <a:off x="-1362644" y="5562259"/>
            <a:ext cx="8173320" cy="177801"/>
          </a:xfrm>
          <a:prstGeom prst="rect">
            <a:avLst/>
          </a:prstGeom>
        </p:spPr>
      </p:pic>
      <p:sp>
        <p:nvSpPr>
          <p:cNvPr id="354" name="Shape 354"/>
          <p:cNvSpPr/>
          <p:nvPr/>
        </p:nvSpPr>
        <p:spPr>
          <a:xfrm>
            <a:off x="177498" y="1774964"/>
            <a:ext cx="2393680" cy="95488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defRPr sz="1800"/>
            </a:pPr>
            <a:r>
              <a:rPr sz="2800">
                <a:latin typeface="Helvetica Neue Light"/>
                <a:ea typeface="Helvetica Neue Light"/>
                <a:cs typeface="Helvetica Neue Light"/>
                <a:sym typeface="Helvetica Neue Light"/>
              </a:rPr>
              <a:t>Study</a:t>
            </a:r>
            <a:endParaRPr sz="2800">
              <a:latin typeface="Helvetica Neue Light"/>
              <a:ea typeface="Helvetica Neue Light"/>
              <a:cs typeface="Helvetica Neue Light"/>
              <a:sym typeface="Helvetica Neue Light"/>
            </a:endParaRPr>
          </a:p>
          <a:p>
            <a:pPr lvl="0">
              <a:defRPr sz="1800"/>
            </a:pPr>
            <a:r>
              <a:rPr sz="2800">
                <a:latin typeface="Helvetica Neue Light"/>
                <a:ea typeface="Helvetica Neue Light"/>
                <a:cs typeface="Helvetica Neue Light"/>
                <a:sym typeface="Helvetica Neue Light"/>
              </a:rPr>
              <a:t>Questions</a:t>
            </a:r>
          </a:p>
        </p:txBody>
      </p:sp>
      <p:sp>
        <p:nvSpPr>
          <p:cNvPr id="355" name="Shape 355"/>
          <p:cNvSpPr/>
          <p:nvPr/>
        </p:nvSpPr>
        <p:spPr>
          <a:xfrm>
            <a:off x="336719" y="205943"/>
            <a:ext cx="11672161" cy="7835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4500">
                <a:solidFill>
                  <a:srgbClr val="F2CC20"/>
                </a:solidFill>
                <a:latin typeface="Helvetica Neue Light"/>
                <a:ea typeface="Helvetica Neue Light"/>
                <a:cs typeface="Helvetica Neue Light"/>
                <a:sym typeface="Helvetica Neue Light"/>
              </a:defRPr>
            </a:lvl1pPr>
          </a:lstStyle>
          <a:p>
            <a:pPr lvl="0">
              <a:defRPr b="0" sz="1800">
                <a:solidFill>
                  <a:srgbClr val="000000"/>
                </a:solidFill>
              </a:defRPr>
            </a:pPr>
            <a:r>
              <a:rPr b="1" sz="4500">
                <a:solidFill>
                  <a:srgbClr val="F2CC20"/>
                </a:solidFill>
              </a:rPr>
              <a:t>Training Camp Overview</a:t>
            </a:r>
          </a:p>
        </p:txBody>
      </p:sp>
      <p:sp>
        <p:nvSpPr>
          <p:cNvPr id="356" name="Shape 356"/>
          <p:cNvSpPr/>
          <p:nvPr/>
        </p:nvSpPr>
        <p:spPr>
          <a:xfrm>
            <a:off x="336719" y="868550"/>
            <a:ext cx="12331361" cy="8293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400">
                <a:solidFill>
                  <a:srgbClr val="F2CC20"/>
                </a:solidFill>
                <a:latin typeface="Helvetica Neue Light"/>
                <a:ea typeface="Helvetica Neue Light"/>
                <a:cs typeface="Helvetica Neue Light"/>
                <a:sym typeface="Helvetica Neue Light"/>
              </a:defRPr>
            </a:lvl1pPr>
          </a:lstStyle>
          <a:p>
            <a:pPr lvl="0">
              <a:defRPr b="0" sz="1800">
                <a:solidFill>
                  <a:srgbClr val="000000"/>
                </a:solidFill>
              </a:defRPr>
            </a:pPr>
            <a:r>
              <a:rPr b="1" sz="2400">
                <a:solidFill>
                  <a:srgbClr val="F2CC20"/>
                </a:solidFill>
              </a:rPr>
              <a:t>Essential Question: what is AVID and what will we be doing on AVID in the 1st quarter?</a:t>
            </a:r>
          </a:p>
        </p:txBody>
      </p:sp>
      <p:sp>
        <p:nvSpPr>
          <p:cNvPr id="357" name="Shape 357"/>
          <p:cNvSpPr/>
          <p:nvPr/>
        </p:nvSpPr>
        <p:spPr>
          <a:xfrm>
            <a:off x="2870504" y="1909960"/>
            <a:ext cx="9380338" cy="63480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b="1" sz="3500">
                <a:latin typeface="Helvetica Neue Light"/>
                <a:ea typeface="Helvetica Neue Light"/>
                <a:cs typeface="Helvetica Neue Light"/>
                <a:sym typeface="Helvetica Neue Light"/>
              </a:defRPr>
            </a:lvl1pPr>
          </a:lstStyle>
          <a:p>
            <a:pPr lvl="0">
              <a:defRPr b="0" sz="1800"/>
            </a:pPr>
            <a:r>
              <a:rPr b="1" sz="3500"/>
              <a:t>Training Camp</a:t>
            </a:r>
          </a:p>
        </p:txBody>
      </p:sp>
      <p:pic>
        <p:nvPicPr>
          <p:cNvPr id="358" name="AVID_logo-spot.jpg"/>
          <p:cNvPicPr/>
          <p:nvPr/>
        </p:nvPicPr>
        <p:blipFill>
          <a:blip r:embed="rId5">
            <a:extLst/>
          </a:blip>
          <a:stretch>
            <a:fillRect/>
          </a:stretch>
        </p:blipFill>
        <p:spPr>
          <a:xfrm>
            <a:off x="341077" y="8384733"/>
            <a:ext cx="1723758" cy="1115932"/>
          </a:xfrm>
          <a:prstGeom prst="rect">
            <a:avLst/>
          </a:prstGeom>
          <a:ln w="12700">
            <a:miter lim="400000"/>
          </a:ln>
        </p:spPr>
      </p:pic>
      <p:sp>
        <p:nvSpPr>
          <p:cNvPr id="359" name="Shape 359"/>
          <p:cNvSpPr/>
          <p:nvPr/>
        </p:nvSpPr>
        <p:spPr>
          <a:xfrm>
            <a:off x="2876854" y="2746514"/>
            <a:ext cx="8877811" cy="1932049"/>
          </a:xfrm>
          <a:prstGeom prst="rect">
            <a:avLst/>
          </a:prstGeom>
          <a:ln w="12700">
            <a:solidFill>
              <a:srgbClr val="916210"/>
            </a:solidFill>
            <a:miter lim="400000"/>
          </a:ln>
          <a:extLst>
            <a:ext uri="{C572A759-6A51-4108-AA02-DFA0A04FC94B}">
              <ma14:wrappingTextBoxFlag xmlns:ma14="http://schemas.microsoft.com/office/mac/drawingml/2011/main" val="1"/>
            </a:ext>
          </a:extLst>
        </p:spPr>
        <p:txBody>
          <a:bodyPr lIns="0" tIns="0" rIns="0" bIns="0">
            <a:spAutoFit/>
          </a:bodyPr>
          <a:lstStyle>
            <a:lvl1pPr algn="l">
              <a:defRPr sz="3000">
                <a:latin typeface="Helvetica Neue Light"/>
                <a:ea typeface="Helvetica Neue Light"/>
                <a:cs typeface="Helvetica Neue Light"/>
                <a:sym typeface="Helvetica Neue Light"/>
              </a:defRPr>
            </a:lvl1pPr>
          </a:lstStyle>
          <a:p>
            <a:pPr lvl="0">
              <a:defRPr sz="1800"/>
            </a:pPr>
            <a:r>
              <a:rPr sz="3000"/>
              <a:t>As you watch this clip from the movie "Remember the Titans," keep track of of the various elements of training camp you see.  Keep in mind the telos (purpose/goal) of what they are doing.</a:t>
            </a:r>
          </a:p>
        </p:txBody>
      </p:sp>
      <p:graphicFrame>
        <p:nvGraphicFramePr>
          <p:cNvPr id="360" name="Table 360"/>
          <p:cNvGraphicFramePr/>
          <p:nvPr/>
        </p:nvGraphicFramePr>
        <p:xfrm>
          <a:off x="3182884" y="4815027"/>
          <a:ext cx="8265751" cy="4032500"/>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4132874"/>
                <a:gridCol w="4132874"/>
              </a:tblGrid>
              <a:tr h="777271">
                <a:tc>
                  <a:txBody>
                    <a:bodyPr/>
                    <a:lstStyle/>
                    <a:p>
                      <a:pPr lvl="0" defTabSz="914400"/>
                      <a:r>
                        <a:rPr b="1" sz="3500"/>
                        <a:t>Video Clip</a:t>
                      </a:r>
                    </a:p>
                  </a:txBody>
                  <a:tcPr marL="63500" marR="63500" marT="63500" marB="63500" anchor="b" anchorCtr="0" horzOverflow="overflow">
                    <a:lnR w="25400" cap="rnd">
                      <a:solidFill>
                        <a:srgbClr val="000000"/>
                      </a:solidFill>
                      <a:custDash>
                        <a:ds d="100000" sp="200000"/>
                      </a:custDash>
                      <a:miter lim="400000"/>
                    </a:lnR>
                    <a:lnB w="25400" cap="rnd">
                      <a:solidFill>
                        <a:srgbClr val="000000"/>
                      </a:solidFill>
                      <a:custDash>
                        <a:ds d="100000" sp="200000"/>
                      </a:custDash>
                      <a:miter lim="400000"/>
                    </a:lnB>
                    <a:solidFill>
                      <a:srgbClr val="FFFFFF"/>
                    </a:solidFill>
                  </a:tcPr>
                </a:tc>
                <a:tc>
                  <a:txBody>
                    <a:bodyPr/>
                    <a:lstStyle/>
                    <a:p>
                      <a:pPr lvl="0" defTabSz="914400"/>
                      <a:r>
                        <a:rPr b="1" sz="3500"/>
                        <a:t>AVID Class</a:t>
                      </a:r>
                    </a:p>
                  </a:txBody>
                  <a:tcPr marL="63500" marR="63500" marT="63500" marB="63500" anchor="b" anchorCtr="0" horzOverflow="overflow">
                    <a:lnL w="25400" cap="rnd">
                      <a:solidFill>
                        <a:srgbClr val="000000"/>
                      </a:solidFill>
                      <a:custDash>
                        <a:ds d="100000" sp="200000"/>
                      </a:custDash>
                      <a:miter lim="400000"/>
                    </a:lnL>
                    <a:lnB w="25400" cap="rnd">
                      <a:solidFill>
                        <a:srgbClr val="000000"/>
                      </a:solidFill>
                      <a:custDash>
                        <a:ds d="100000" sp="200000"/>
                      </a:custDash>
                      <a:miter lim="400000"/>
                    </a:lnB>
                    <a:solidFill>
                      <a:srgbClr val="FFFFFF"/>
                    </a:solidFill>
                  </a:tcPr>
                </a:tc>
              </a:tr>
              <a:tr h="3255227">
                <a:tc>
                  <a:txBody>
                    <a:bodyPr/>
                    <a:lstStyle/>
                    <a:p>
                      <a:pPr lvl="0" algn="l" defTabSz="914400"/>
                      <a:r>
                        <a:rPr sz="2600"/>
                        <a:t>* Coach has a play book everyone must know.
* Sets high goals.
* Interview each other
* Works them hard to achieve perfection.
* Instill a "new normal"</a:t>
                      </a:r>
                    </a:p>
                  </a:txBody>
                  <a:tcPr marL="63500" marR="63500" marT="63500" marB="63500" anchor="t" anchorCtr="0" horzOverflow="overflow">
                    <a:lnR w="25400" cap="rnd">
                      <a:solidFill>
                        <a:srgbClr val="000000"/>
                      </a:solidFill>
                      <a:custDash>
                        <a:ds d="100000" sp="200000"/>
                      </a:custDash>
                      <a:miter lim="400000"/>
                    </a:lnR>
                    <a:lnT w="25400" cap="rnd">
                      <a:solidFill>
                        <a:srgbClr val="000000"/>
                      </a:solidFill>
                      <a:custDash>
                        <a:ds d="100000" sp="200000"/>
                      </a:custDash>
                      <a:miter lim="400000"/>
                    </a:lnT>
                    <a:solidFill>
                      <a:srgbClr val="FFFFFF"/>
                    </a:solidFill>
                  </a:tcPr>
                </a:tc>
                <a:tc>
                  <a:txBody>
                    <a:bodyPr/>
                    <a:lstStyle/>
                    <a:p>
                      <a:pPr lvl="0" algn="l" defTabSz="914400"/>
                      <a:r>
                        <a:rPr sz="2600"/>
                        <a:t>* learn AVID essentials
* understand our mission in AVID and set goals for the year
* lots of team-building activities to break down barriers
* get in academic shape
* </a:t>
                      </a:r>
                    </a:p>
                  </a:txBody>
                  <a:tcPr marL="63500" marR="63500" marT="63500" marB="63500" anchor="t" anchorCtr="0" horzOverflow="overflow">
                    <a:lnL w="25400" cap="rnd">
                      <a:solidFill>
                        <a:srgbClr val="000000"/>
                      </a:solidFill>
                      <a:custDash>
                        <a:ds d="100000" sp="200000"/>
                      </a:custDash>
                      <a:miter lim="400000"/>
                    </a:lnL>
                    <a:lnT w="25400" cap="rnd">
                      <a:solidFill>
                        <a:srgbClr val="000000"/>
                      </a:solidFill>
                      <a:custDash>
                        <a:ds d="100000" sp="200000"/>
                      </a:custDash>
                      <a:miter lim="400000"/>
                    </a:lnT>
                    <a:solidFill>
                      <a:srgbClr val="FFFFFF"/>
                    </a:solidFill>
                  </a:tcPr>
                </a:tc>
              </a:tr>
            </a:tbl>
          </a:graphicData>
        </a:graphic>
      </p:graphicFrame>
      <p:pic>
        <p:nvPicPr>
          <p:cNvPr id="361" name=""/>
          <p:cNvPicPr/>
          <p:nvPr/>
        </p:nvPicPr>
        <p:blipFill>
          <a:blip r:embed="rId6">
            <a:extLst/>
          </a:blip>
          <a:stretch>
            <a:fillRect/>
          </a:stretch>
        </p:blipFill>
        <p:spPr>
          <a:xfrm rot="21600000">
            <a:off x="2974975" y="5464890"/>
            <a:ext cx="8681569" cy="88901"/>
          </a:xfrm>
          <a:prstGeom prst="rect">
            <a:avLst/>
          </a:prstGeom>
        </p:spPr>
      </p:pic>
      <p:pic>
        <p:nvPicPr>
          <p:cNvPr id="363" name=""/>
          <p:cNvPicPr/>
          <p:nvPr/>
        </p:nvPicPr>
        <p:blipFill>
          <a:blip r:embed="rId7">
            <a:extLst/>
          </a:blip>
          <a:stretch>
            <a:fillRect/>
          </a:stretch>
        </p:blipFill>
        <p:spPr>
          <a:xfrm rot="16200000">
            <a:off x="4925529" y="7192498"/>
            <a:ext cx="4780461" cy="88901"/>
          </a:xfrm>
          <a:prstGeom prst="rect">
            <a:avLst/>
          </a:prstGeom>
        </p:spPr>
      </p:pic>
      <p:sp>
        <p:nvSpPr>
          <p:cNvPr id="365" name="Shape 365"/>
          <p:cNvSpPr/>
          <p:nvPr/>
        </p:nvSpPr>
        <p:spPr>
          <a:xfrm>
            <a:off x="3019425" y="5724733"/>
            <a:ext cx="4045376" cy="3290759"/>
          </a:xfrm>
          <a:prstGeom prst="rect">
            <a:avLst/>
          </a:prstGeom>
          <a:gradFill>
            <a:gsLst>
              <a:gs pos="0">
                <a:srgbClr val="7444A2"/>
              </a:gs>
              <a:gs pos="100000">
                <a:srgbClr val="62298A"/>
              </a:gs>
            </a:gsLst>
            <a:lin ang="5400000"/>
          </a:gradFill>
          <a:ln w="12700">
            <a:miter lim="400000"/>
          </a:ln>
        </p:spPr>
        <p:txBody>
          <a:bodyPr lIns="50800" tIns="50800" rIns="50800" bIns="50800" anchor="ctr"/>
          <a:lstStyle/>
          <a:p>
            <a:pPr lvl="0">
              <a:defRPr sz="2400">
                <a:solidFill>
                  <a:srgbClr val="FFFFFF"/>
                </a:solidFill>
              </a:defRPr>
            </a:pPr>
          </a:p>
        </p:txBody>
      </p:sp>
      <p:sp>
        <p:nvSpPr>
          <p:cNvPr id="366" name="Shape 366"/>
          <p:cNvSpPr/>
          <p:nvPr/>
        </p:nvSpPr>
        <p:spPr>
          <a:xfrm>
            <a:off x="7414438" y="5724733"/>
            <a:ext cx="4045376" cy="3290759"/>
          </a:xfrm>
          <a:prstGeom prst="rect">
            <a:avLst/>
          </a:prstGeom>
          <a:gradFill>
            <a:gsLst>
              <a:gs pos="0">
                <a:srgbClr val="7444A2"/>
              </a:gs>
              <a:gs pos="100000">
                <a:srgbClr val="62298A"/>
              </a:gs>
            </a:gsLst>
            <a:lin ang="5400000"/>
          </a:gradFill>
          <a:ln w="12700">
            <a:miter lim="400000"/>
          </a:ln>
        </p:spPr>
        <p:txBody>
          <a:bodyPr lIns="50800" tIns="50800" rIns="50800" bIns="50800" anchor="ctr"/>
          <a:lstStyle/>
          <a:p>
            <a:pPr lvl="0">
              <a:defRPr sz="2400">
                <a:solidFill>
                  <a:srgbClr val="FFFFFF"/>
                </a:solidFill>
              </a:defRPr>
            </a:pPr>
          </a:p>
        </p:txBody>
      </p:sp>
      <p:grpSp>
        <p:nvGrpSpPr>
          <p:cNvPr id="369" name="Group 369"/>
          <p:cNvGrpSpPr/>
          <p:nvPr/>
        </p:nvGrpSpPr>
        <p:grpSpPr>
          <a:xfrm>
            <a:off x="2870504" y="4815027"/>
            <a:ext cx="9004810" cy="4431002"/>
            <a:chOff x="-63500" y="-63500"/>
            <a:chExt cx="9004809" cy="4431001"/>
          </a:xfrm>
        </p:grpSpPr>
        <p:sp>
          <p:nvSpPr>
            <p:cNvPr id="368" name="Shape 368"/>
            <p:cNvSpPr/>
            <p:nvPr/>
          </p:nvSpPr>
          <p:spPr>
            <a:xfrm>
              <a:off x="0" y="0"/>
              <a:ext cx="8877810" cy="4304002"/>
            </a:xfrm>
            <a:prstGeom prst="rect">
              <a:avLst/>
            </a:prstGeom>
            <a:solidFill>
              <a:srgbClr val="001940"/>
            </a:solidFill>
            <a:ln>
              <a:noFill/>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marL="508000" indent="-508000" algn="l">
                <a:buSzPct val="100000"/>
                <a:buAutoNum type="arabicPeriod" startAt="1"/>
                <a:defRPr sz="1800"/>
              </a:pPr>
              <a:r>
                <a:rPr b="1" sz="3800">
                  <a:solidFill>
                    <a:srgbClr val="FFFFFF"/>
                  </a:solidFill>
                  <a:latin typeface="Helvetica Neue Light"/>
                  <a:ea typeface="Helvetica Neue Light"/>
                  <a:cs typeface="Helvetica Neue Light"/>
                  <a:sym typeface="Helvetica Neue Light"/>
                </a:rPr>
                <a:t>What did the coach do @ training camp?</a:t>
              </a:r>
              <a:endParaRPr b="1" sz="3800">
                <a:solidFill>
                  <a:srgbClr val="FFFFFF"/>
                </a:solidFill>
                <a:latin typeface="Helvetica Neue Light"/>
                <a:ea typeface="Helvetica Neue Light"/>
                <a:cs typeface="Helvetica Neue Light"/>
                <a:sym typeface="Helvetica Neue Light"/>
              </a:endParaRPr>
            </a:p>
            <a:p>
              <a:pPr lvl="0" marL="508000" indent="-508000" algn="l">
                <a:buSzPct val="100000"/>
                <a:buAutoNum type="arabicPeriod" startAt="1"/>
                <a:defRPr sz="1800"/>
              </a:pPr>
              <a:r>
                <a:rPr b="1" sz="3800">
                  <a:solidFill>
                    <a:srgbClr val="FFFFFF"/>
                  </a:solidFill>
                  <a:latin typeface="Helvetica Neue Light"/>
                  <a:ea typeface="Helvetica Neue Light"/>
                  <a:cs typeface="Helvetica Neue Light"/>
                  <a:sym typeface="Helvetica Neue Light"/>
                </a:rPr>
                <a:t>Why did he do it?</a:t>
              </a:r>
              <a:endParaRPr b="1" sz="3800">
                <a:solidFill>
                  <a:srgbClr val="FFFFFF"/>
                </a:solidFill>
                <a:latin typeface="Helvetica Neue Light"/>
                <a:ea typeface="Helvetica Neue Light"/>
                <a:cs typeface="Helvetica Neue Light"/>
                <a:sym typeface="Helvetica Neue Light"/>
              </a:endParaRPr>
            </a:p>
            <a:p>
              <a:pPr lvl="0" marL="508000" indent="-508000" algn="l">
                <a:buSzPct val="100000"/>
                <a:buAutoNum type="arabicPeriod" startAt="1"/>
                <a:defRPr sz="1800"/>
              </a:pPr>
              <a:r>
                <a:rPr b="1" sz="3800">
                  <a:solidFill>
                    <a:srgbClr val="FFFFFF"/>
                  </a:solidFill>
                  <a:latin typeface="Helvetica Neue Light"/>
                  <a:ea typeface="Helvetica Neue Light"/>
                  <a:cs typeface="Helvetica Neue Light"/>
                  <a:sym typeface="Helvetica Neue Light"/>
                </a:rPr>
                <a:t>What were the results?  What changes did you see in the team?</a:t>
              </a:r>
              <a:endParaRPr b="1" sz="3800">
                <a:solidFill>
                  <a:srgbClr val="FFFFFF"/>
                </a:solidFill>
                <a:latin typeface="Helvetica Neue Light"/>
                <a:ea typeface="Helvetica Neue Light"/>
                <a:cs typeface="Helvetica Neue Light"/>
                <a:sym typeface="Helvetica Neue Light"/>
              </a:endParaRPr>
            </a:p>
            <a:p>
              <a:pPr lvl="0" marL="508000" indent="-508000" algn="l">
                <a:buSzPct val="100000"/>
                <a:buAutoNum type="arabicPeriod" startAt="1"/>
                <a:defRPr sz="1800"/>
              </a:pPr>
              <a:r>
                <a:rPr b="1" sz="3800">
                  <a:solidFill>
                    <a:srgbClr val="FFFFFF"/>
                  </a:solidFill>
                  <a:latin typeface="Helvetica Neue Light"/>
                  <a:ea typeface="Helvetica Neue Light"/>
                  <a:cs typeface="Helvetica Neue Light"/>
                  <a:sym typeface="Helvetica Neue Light"/>
                </a:rPr>
                <a:t>What barriers did the coach and team face?</a:t>
              </a:r>
            </a:p>
          </p:txBody>
        </p:sp>
        <p:pic>
          <p:nvPicPr>
            <p:cNvPr id="367" name=""/>
            <p:cNvPicPr/>
            <p:nvPr/>
          </p:nvPicPr>
          <p:blipFill>
            <a:blip r:embed="rId8">
              <a:extLst/>
            </a:blip>
            <a:stretch>
              <a:fillRect/>
            </a:stretch>
          </p:blipFill>
          <p:spPr>
            <a:xfrm>
              <a:off x="-63500" y="-63500"/>
              <a:ext cx="9004810" cy="4431002"/>
            </a:xfrm>
            <a:prstGeom prst="rect">
              <a:avLst/>
            </a:prstGeom>
            <a:effectLst/>
          </p:spPr>
        </p:pic>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xit" presetSubtype="0" presetID="9" grpId="1" fill="hold">
                                  <p:stCondLst>
                                    <p:cond delay="0"/>
                                  </p:stCondLst>
                                  <p:iterate type="el" backwards="0">
                                    <p:tmAbs val="0"/>
                                  </p:iterate>
                                  <p:childTnLst>
                                    <p:animEffect filter="dissolve" transition="out">
                                      <p:cBhvr>
                                        <p:cTn id="6" dur="1500" fill="hold"/>
                                        <p:tgtEl>
                                          <p:spTgt spid="369"/>
                                        </p:tgtEl>
                                      </p:cBhvr>
                                    </p:animEffect>
                                    <p:set>
                                      <p:cBhvr>
                                        <p:cTn id="7" fill="hold">
                                          <p:stCondLst>
                                            <p:cond delay="1499"/>
                                          </p:stCondLst>
                                        </p:cTn>
                                        <p:tgtEl>
                                          <p:spTgt spid="36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nodeType="clickEffect" presetClass="exit" presetSubtype="0" presetID="9" grpId="2" fill="hold">
                                  <p:stCondLst>
                                    <p:cond delay="0"/>
                                  </p:stCondLst>
                                  <p:iterate type="el" backwards="0">
                                    <p:tmAbs val="0"/>
                                  </p:iterate>
                                  <p:childTnLst>
                                    <p:animEffect filter="dissolve" transition="out">
                                      <p:cBhvr>
                                        <p:cTn id="11" dur="1500" fill="hold"/>
                                        <p:tgtEl>
                                          <p:spTgt spid="365"/>
                                        </p:tgtEl>
                                      </p:cBhvr>
                                    </p:animEffect>
                                    <p:set>
                                      <p:cBhvr>
                                        <p:cTn id="12" fill="hold">
                                          <p:stCondLst>
                                            <p:cond delay="1499"/>
                                          </p:stCondLst>
                                        </p:cTn>
                                        <p:tgtEl>
                                          <p:spTgt spid="36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nodeType="clickEffect" presetClass="exit" presetSubtype="0" presetID="9" grpId="3" fill="hold">
                                  <p:stCondLst>
                                    <p:cond delay="0"/>
                                  </p:stCondLst>
                                  <p:iterate type="el" backwards="0">
                                    <p:tmAbs val="0"/>
                                  </p:iterate>
                                  <p:childTnLst>
                                    <p:animEffect filter="dissolve" transition="out">
                                      <p:cBhvr>
                                        <p:cTn id="16" dur="1500" fill="hold"/>
                                        <p:tgtEl>
                                          <p:spTgt spid="366"/>
                                        </p:tgtEl>
                                      </p:cBhvr>
                                    </p:animEffect>
                                    <p:set>
                                      <p:cBhvr>
                                        <p:cTn id="17" fill="hold">
                                          <p:stCondLst>
                                            <p:cond delay="1499"/>
                                          </p:stCondLst>
                                        </p:cTn>
                                        <p:tgtEl>
                                          <p:spTgt spid="36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6" grpId="3"/>
      <p:bldP build="whole" bldLvl="1" animBg="1" rev="0" advAuto="0" spid="369" grpId="1"/>
      <p:bldP build="whole" bldLvl="1" animBg="1" rev="0" advAuto="0" spid="365" grpId="2"/>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8" name="InsertedImage.gif"/>
          <p:cNvPicPr/>
          <p:nvPr/>
        </p:nvPicPr>
        <p:blipFill>
          <a:blip r:embed="rId2">
            <a:extLst/>
          </a:blip>
          <a:stretch>
            <a:fillRect/>
          </a:stretch>
        </p:blipFill>
        <p:spPr>
          <a:xfrm>
            <a:off x="11090398" y="8609795"/>
            <a:ext cx="1879601" cy="1092201"/>
          </a:xfrm>
          <a:prstGeom prst="rect">
            <a:avLst/>
          </a:prstGeom>
          <a:ln w="12700">
            <a:miter lim="400000"/>
          </a:ln>
        </p:spPr>
      </p:pic>
      <p:pic>
        <p:nvPicPr>
          <p:cNvPr id="39" name="InsertedImage-2.png"/>
          <p:cNvPicPr/>
          <p:nvPr/>
        </p:nvPicPr>
        <p:blipFill>
          <a:blip r:embed="rId3">
            <a:extLst/>
          </a:blip>
          <a:srcRect l="172" t="15646" r="172" b="42427"/>
          <a:stretch>
            <a:fillRect/>
          </a:stretch>
        </p:blipFill>
        <p:spPr>
          <a:xfrm>
            <a:off x="0" y="0"/>
            <a:ext cx="13004621" cy="7294778"/>
          </a:xfrm>
          <a:prstGeom prst="rect">
            <a:avLst/>
          </a:prstGeom>
          <a:ln w="12700">
            <a:miter lim="400000"/>
          </a:ln>
        </p:spPr>
      </p:pic>
      <p:sp>
        <p:nvSpPr>
          <p:cNvPr id="40" name="Shape 40"/>
          <p:cNvSpPr/>
          <p:nvPr>
            <p:ph type="body" idx="1"/>
          </p:nvPr>
        </p:nvSpPr>
        <p:spPr>
          <a:xfrm>
            <a:off x="6569381" y="7612177"/>
            <a:ext cx="6353214" cy="1879006"/>
          </a:xfrm>
          <a:prstGeom prst="rect">
            <a:avLst/>
          </a:prstGeom>
        </p:spPr>
        <p:txBody>
          <a:bodyPr/>
          <a:lstStyle>
            <a:lvl1pPr algn="l" defTabSz="554990">
              <a:defRPr sz="3800"/>
            </a:lvl1pPr>
          </a:lstStyle>
          <a:p>
            <a:pPr lvl="0">
              <a:defRPr sz="1800"/>
            </a:pPr>
            <a:r>
              <a:rPr sz="3800"/>
              <a:t>LG: Introduce ourselves and the course and examine the AVID binder requirements.</a:t>
            </a:r>
          </a:p>
        </p:txBody>
      </p:sp>
      <p:sp>
        <p:nvSpPr>
          <p:cNvPr id="41" name="Shape 41"/>
          <p:cNvSpPr/>
          <p:nvPr>
            <p:ph type="title"/>
          </p:nvPr>
        </p:nvSpPr>
        <p:spPr>
          <a:xfrm>
            <a:off x="325857" y="7459776"/>
            <a:ext cx="6094336" cy="1422401"/>
          </a:xfrm>
          <a:prstGeom prst="rect">
            <a:avLst/>
          </a:prstGeom>
        </p:spPr>
        <p:txBody>
          <a:bodyPr/>
          <a:lstStyle>
            <a:lvl1pPr algn="l">
              <a:defRPr b="1" sz="4500"/>
            </a:lvl1pPr>
          </a:lstStyle>
          <a:p>
            <a:pPr lvl="0">
              <a:defRPr b="0" sz="1800"/>
            </a:pPr>
            <a:r>
              <a:rPr b="1" sz="4500"/>
              <a:t>First Day of School</a:t>
            </a:r>
          </a:p>
        </p:txBody>
      </p:sp>
      <p:pic>
        <p:nvPicPr>
          <p:cNvPr id="42" name=""/>
          <p:cNvPicPr/>
          <p:nvPr/>
        </p:nvPicPr>
        <p:blipFill>
          <a:blip r:embed="rId4">
            <a:extLst/>
          </a:blip>
          <a:stretch>
            <a:fillRect/>
          </a:stretch>
        </p:blipFill>
        <p:spPr>
          <a:xfrm rot="5400000">
            <a:off x="5563760" y="8381579"/>
            <a:ext cx="1877280" cy="127001"/>
          </a:xfrm>
          <a:prstGeom prst="rect">
            <a:avLst/>
          </a:prstGeom>
        </p:spPr>
      </p:pic>
    </p:spTree>
  </p:cSld>
  <p:clrMapOvr>
    <a:masterClrMapping/>
  </p:clrMapOvr>
  <p:transitio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1" name="Shape 371"/>
          <p:cNvSpPr/>
          <p:nvPr/>
        </p:nvSpPr>
        <p:spPr>
          <a:xfrm>
            <a:off x="0" y="-30969"/>
            <a:ext cx="13004800" cy="1670974"/>
          </a:xfrm>
          <a:prstGeom prst="rect">
            <a:avLst/>
          </a:prstGeom>
          <a:solidFill>
            <a:srgbClr val="001940"/>
          </a:solidFill>
          <a:ln w="12700">
            <a:miter lim="400000"/>
          </a:ln>
        </p:spPr>
        <p:txBody>
          <a:bodyPr lIns="0" tIns="0" rIns="0" bIns="0" anchor="ctr"/>
          <a:lstStyle/>
          <a:p>
            <a:pPr lvl="0">
              <a:defRPr sz="2400">
                <a:solidFill>
                  <a:srgbClr val="FFFFFF"/>
                </a:solidFill>
              </a:defRPr>
            </a:pPr>
          </a:p>
        </p:txBody>
      </p:sp>
      <p:grpSp>
        <p:nvGrpSpPr>
          <p:cNvPr id="374" name="Group 374"/>
          <p:cNvGrpSpPr/>
          <p:nvPr/>
        </p:nvGrpSpPr>
        <p:grpSpPr>
          <a:xfrm rot="5400000">
            <a:off x="8582004" y="5295277"/>
            <a:ext cx="8125953" cy="828803"/>
            <a:chOff x="-25399" y="-25400"/>
            <a:chExt cx="8125952" cy="828802"/>
          </a:xfrm>
        </p:grpSpPr>
        <p:sp>
          <p:nvSpPr>
            <p:cNvPr id="373" name="Shape 373"/>
            <p:cNvSpPr/>
            <p:nvPr/>
          </p:nvSpPr>
          <p:spPr>
            <a:xfrm>
              <a:off x="0" y="0"/>
              <a:ext cx="8075153" cy="778003"/>
            </a:xfrm>
            <a:prstGeom prst="rect">
              <a:avLst/>
            </a:prstGeom>
            <a:solidFill>
              <a:srgbClr val="001940"/>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l">
                <a:defRPr sz="1800"/>
              </a:pPr>
              <a:r>
                <a:rPr b="1" sz="2000">
                  <a:solidFill>
                    <a:srgbClr val="F2CC20"/>
                  </a:solidFill>
                  <a:latin typeface="Helvetica Neue Light"/>
                  <a:ea typeface="Helvetica Neue Light"/>
                  <a:cs typeface="Helvetica Neue Light"/>
                  <a:sym typeface="Helvetica Neue Light"/>
                </a:rPr>
                <a:t>LG:  </a:t>
              </a:r>
              <a:r>
                <a:rPr sz="2000">
                  <a:solidFill>
                    <a:srgbClr val="F2CC20"/>
                  </a:solidFill>
                </a:rPr>
                <a:t>Become familiar with the mission of AVID and make connections between a training camp and what we will do in the 1st quarter.</a:t>
              </a:r>
            </a:p>
          </p:txBody>
        </p:sp>
        <p:pic>
          <p:nvPicPr>
            <p:cNvPr id="372" name=""/>
            <p:cNvPicPr/>
            <p:nvPr/>
          </p:nvPicPr>
          <p:blipFill>
            <a:blip r:embed="rId2">
              <a:extLst/>
            </a:blip>
            <a:stretch>
              <a:fillRect/>
            </a:stretch>
          </p:blipFill>
          <p:spPr>
            <a:xfrm>
              <a:off x="-25400" y="-25400"/>
              <a:ext cx="8125953" cy="828803"/>
            </a:xfrm>
            <a:prstGeom prst="rect">
              <a:avLst/>
            </a:prstGeom>
            <a:effectLst/>
          </p:spPr>
        </p:pic>
      </p:grpSp>
      <p:pic>
        <p:nvPicPr>
          <p:cNvPr id="375" name=""/>
          <p:cNvPicPr/>
          <p:nvPr/>
        </p:nvPicPr>
        <p:blipFill>
          <a:blip r:embed="rId3">
            <a:extLst/>
          </a:blip>
          <a:stretch>
            <a:fillRect/>
          </a:stretch>
        </p:blipFill>
        <p:spPr>
          <a:xfrm>
            <a:off x="-88900" y="1533595"/>
            <a:ext cx="13182601" cy="177801"/>
          </a:xfrm>
          <a:prstGeom prst="rect">
            <a:avLst/>
          </a:prstGeom>
        </p:spPr>
      </p:pic>
      <p:pic>
        <p:nvPicPr>
          <p:cNvPr id="377" name=""/>
          <p:cNvPicPr/>
          <p:nvPr/>
        </p:nvPicPr>
        <p:blipFill>
          <a:blip r:embed="rId4">
            <a:extLst/>
          </a:blip>
          <a:stretch>
            <a:fillRect/>
          </a:stretch>
        </p:blipFill>
        <p:spPr>
          <a:xfrm rot="5400000">
            <a:off x="-1362644" y="5562259"/>
            <a:ext cx="8173320" cy="177801"/>
          </a:xfrm>
          <a:prstGeom prst="rect">
            <a:avLst/>
          </a:prstGeom>
        </p:spPr>
      </p:pic>
      <p:sp>
        <p:nvSpPr>
          <p:cNvPr id="379" name="Shape 379"/>
          <p:cNvSpPr/>
          <p:nvPr/>
        </p:nvSpPr>
        <p:spPr>
          <a:xfrm>
            <a:off x="177498" y="1774964"/>
            <a:ext cx="2393680" cy="95488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defRPr sz="1800"/>
            </a:pPr>
            <a:r>
              <a:rPr sz="2800">
                <a:latin typeface="Helvetica Neue Light"/>
                <a:ea typeface="Helvetica Neue Light"/>
                <a:cs typeface="Helvetica Neue Light"/>
                <a:sym typeface="Helvetica Neue Light"/>
              </a:rPr>
              <a:t>Study</a:t>
            </a:r>
            <a:endParaRPr sz="2800">
              <a:latin typeface="Helvetica Neue Light"/>
              <a:ea typeface="Helvetica Neue Light"/>
              <a:cs typeface="Helvetica Neue Light"/>
              <a:sym typeface="Helvetica Neue Light"/>
            </a:endParaRPr>
          </a:p>
          <a:p>
            <a:pPr lvl="0">
              <a:defRPr sz="1800"/>
            </a:pPr>
            <a:r>
              <a:rPr sz="2800">
                <a:latin typeface="Helvetica Neue Light"/>
                <a:ea typeface="Helvetica Neue Light"/>
                <a:cs typeface="Helvetica Neue Light"/>
                <a:sym typeface="Helvetica Neue Light"/>
              </a:rPr>
              <a:t>Questions</a:t>
            </a:r>
          </a:p>
        </p:txBody>
      </p:sp>
      <p:sp>
        <p:nvSpPr>
          <p:cNvPr id="380" name="Shape 380"/>
          <p:cNvSpPr/>
          <p:nvPr/>
        </p:nvSpPr>
        <p:spPr>
          <a:xfrm>
            <a:off x="336719" y="6033"/>
            <a:ext cx="11672161" cy="7835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4500">
                <a:solidFill>
                  <a:srgbClr val="F2CC20"/>
                </a:solidFill>
                <a:latin typeface="Helvetica Neue Light"/>
                <a:ea typeface="Helvetica Neue Light"/>
                <a:cs typeface="Helvetica Neue Light"/>
                <a:sym typeface="Helvetica Neue Light"/>
              </a:defRPr>
            </a:lvl1pPr>
          </a:lstStyle>
          <a:p>
            <a:pPr lvl="0">
              <a:defRPr b="0" sz="1800">
                <a:solidFill>
                  <a:srgbClr val="000000"/>
                </a:solidFill>
              </a:defRPr>
            </a:pPr>
            <a:r>
              <a:rPr b="1" sz="4500">
                <a:solidFill>
                  <a:srgbClr val="F2CC20"/>
                </a:solidFill>
              </a:rPr>
              <a:t>AVID Training Camp</a:t>
            </a:r>
          </a:p>
        </p:txBody>
      </p:sp>
      <p:sp>
        <p:nvSpPr>
          <p:cNvPr id="381" name="Shape 381"/>
          <p:cNvSpPr/>
          <p:nvPr/>
        </p:nvSpPr>
        <p:spPr>
          <a:xfrm>
            <a:off x="336719" y="868550"/>
            <a:ext cx="11672160" cy="8293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pPr>
            <a:r>
              <a:rPr b="1" sz="2400">
                <a:solidFill>
                  <a:srgbClr val="F2CC20"/>
                </a:solidFill>
                <a:latin typeface="Helvetica Neue Light"/>
                <a:ea typeface="Helvetica Neue Light"/>
                <a:cs typeface="Helvetica Neue Light"/>
                <a:sym typeface="Helvetica Neue Light"/>
              </a:rPr>
              <a:t>Essential Question: </a:t>
            </a:r>
            <a:r>
              <a:rPr b="1" sz="2400">
                <a:solidFill>
                  <a:srgbClr val="F2CC20"/>
                </a:solidFill>
                <a:latin typeface="Helvetica Neue Light"/>
                <a:ea typeface="Helvetica Neue Light"/>
                <a:cs typeface="Helvetica Neue Light"/>
                <a:sym typeface="Helvetica Neue Light"/>
              </a:rPr>
              <a:t>what is AVID and what will we be doing on AVID in the 1st quarter?</a:t>
            </a:r>
          </a:p>
        </p:txBody>
      </p:sp>
      <p:sp>
        <p:nvSpPr>
          <p:cNvPr id="382" name="Shape 382"/>
          <p:cNvSpPr/>
          <p:nvPr/>
        </p:nvSpPr>
        <p:spPr>
          <a:xfrm>
            <a:off x="2876854" y="1774964"/>
            <a:ext cx="9380338" cy="276840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pPr>
            <a:r>
              <a:rPr b="1" sz="3500">
                <a:latin typeface="Helvetica Neue Light"/>
                <a:ea typeface="Helvetica Neue Light"/>
                <a:cs typeface="Helvetica Neue Light"/>
                <a:sym typeface="Helvetica Neue Light"/>
              </a:rPr>
              <a:t>Philosophical Chairs</a:t>
            </a:r>
            <a:endParaRPr sz="3500">
              <a:latin typeface="Helvetica Neue Light"/>
              <a:ea typeface="Helvetica Neue Light"/>
              <a:cs typeface="Helvetica Neue Light"/>
              <a:sym typeface="Helvetica Neue Light"/>
            </a:endParaRPr>
          </a:p>
          <a:p>
            <a:pPr lvl="0" algn="l">
              <a:defRPr sz="1800"/>
            </a:pPr>
            <a:endParaRPr sz="3500">
              <a:latin typeface="Helvetica Neue Light"/>
              <a:ea typeface="Helvetica Neue Light"/>
              <a:cs typeface="Helvetica Neue Light"/>
              <a:sym typeface="Helvetica Neue Light"/>
            </a:endParaRPr>
          </a:p>
          <a:p>
            <a:pPr lvl="0" algn="l">
              <a:defRPr sz="1800"/>
            </a:pPr>
            <a:r>
              <a:rPr sz="3500">
                <a:latin typeface="Helvetica Neue Light"/>
                <a:ea typeface="Helvetica Neue Light"/>
                <a:cs typeface="Helvetica Neue Light"/>
                <a:sym typeface="Helvetica Neue Light"/>
              </a:rPr>
              <a:t>The coach (Coach Boone) is too hard on the players.</a:t>
            </a:r>
            <a:endParaRPr sz="3500">
              <a:latin typeface="Helvetica Neue Light"/>
              <a:ea typeface="Helvetica Neue Light"/>
              <a:cs typeface="Helvetica Neue Light"/>
              <a:sym typeface="Helvetica Neue Light"/>
            </a:endParaRPr>
          </a:p>
        </p:txBody>
      </p:sp>
      <p:pic>
        <p:nvPicPr>
          <p:cNvPr id="383" name="AVID_logo-spot.jpg"/>
          <p:cNvPicPr/>
          <p:nvPr/>
        </p:nvPicPr>
        <p:blipFill>
          <a:blip r:embed="rId5">
            <a:extLst/>
          </a:blip>
          <a:stretch>
            <a:fillRect/>
          </a:stretch>
        </p:blipFill>
        <p:spPr>
          <a:xfrm>
            <a:off x="341077" y="8384733"/>
            <a:ext cx="1723758" cy="1115932"/>
          </a:xfrm>
          <a:prstGeom prst="rect">
            <a:avLst/>
          </a:prstGeom>
          <a:ln w="12700">
            <a:miter lim="400000"/>
          </a:ln>
        </p:spPr>
      </p:pic>
      <p:sp>
        <p:nvSpPr>
          <p:cNvPr id="384" name="Shape 384"/>
          <p:cNvSpPr/>
          <p:nvPr/>
        </p:nvSpPr>
        <p:spPr>
          <a:xfrm>
            <a:off x="2876854" y="4592078"/>
            <a:ext cx="9380337" cy="2311208"/>
          </a:xfrm>
          <a:prstGeom prst="rect">
            <a:avLst/>
          </a:prstGeom>
          <a:ln w="76200">
            <a:solidFill>
              <a:srgbClr val="916210"/>
            </a:solidFill>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pPr>
            <a:r>
              <a:rPr b="1" sz="3500">
                <a:latin typeface="Helvetica Neue Light"/>
                <a:ea typeface="Helvetica Neue Light"/>
                <a:cs typeface="Helvetica Neue Light"/>
                <a:sym typeface="Helvetica Neue Light"/>
              </a:rPr>
              <a:t>Instructions</a:t>
            </a:r>
            <a:endParaRPr b="1" sz="3500">
              <a:latin typeface="Helvetica Neue Light"/>
              <a:ea typeface="Helvetica Neue Light"/>
              <a:cs typeface="Helvetica Neue Light"/>
              <a:sym typeface="Helvetica Neue Light"/>
            </a:endParaRPr>
          </a:p>
          <a:p>
            <a:pPr lvl="0" algn="l">
              <a:defRPr sz="1800"/>
            </a:pPr>
            <a:r>
              <a:rPr sz="3500">
                <a:latin typeface="Helvetica Neue Light"/>
                <a:ea typeface="Helvetica Neue Light"/>
                <a:cs typeface="Helvetica Neue Light"/>
                <a:sym typeface="Helvetica Neue Light"/>
              </a:rPr>
              <a:t>Do you agree or disagree with this statement?  Explain your response in your notes.</a:t>
            </a:r>
            <a:endParaRPr sz="3500">
              <a:latin typeface="Helvetica Neue Light"/>
              <a:ea typeface="Helvetica Neue Light"/>
              <a:cs typeface="Helvetica Neue Light"/>
              <a:sym typeface="Helvetica Neue Light"/>
            </a:endParaRPr>
          </a:p>
        </p:txBody>
      </p:sp>
    </p:spTree>
  </p:cSld>
  <p:clrMapOvr>
    <a:masterClrMapping/>
  </p:clrMapOvr>
  <p:transitio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6" name="Shape 386"/>
          <p:cNvSpPr/>
          <p:nvPr/>
        </p:nvSpPr>
        <p:spPr>
          <a:xfrm>
            <a:off x="0" y="-30969"/>
            <a:ext cx="13004800" cy="1670974"/>
          </a:xfrm>
          <a:prstGeom prst="rect">
            <a:avLst/>
          </a:prstGeom>
          <a:solidFill>
            <a:srgbClr val="001940"/>
          </a:solidFill>
          <a:ln w="12700">
            <a:miter lim="400000"/>
          </a:ln>
        </p:spPr>
        <p:txBody>
          <a:bodyPr lIns="0" tIns="0" rIns="0" bIns="0" anchor="ctr"/>
          <a:lstStyle/>
          <a:p>
            <a:pPr lvl="0">
              <a:defRPr sz="2400">
                <a:solidFill>
                  <a:srgbClr val="FFFFFF"/>
                </a:solidFill>
              </a:defRPr>
            </a:pPr>
          </a:p>
        </p:txBody>
      </p:sp>
      <p:grpSp>
        <p:nvGrpSpPr>
          <p:cNvPr id="389" name="Group 389"/>
          <p:cNvGrpSpPr/>
          <p:nvPr/>
        </p:nvGrpSpPr>
        <p:grpSpPr>
          <a:xfrm rot="5400000">
            <a:off x="8582004" y="5295277"/>
            <a:ext cx="8125953" cy="828803"/>
            <a:chOff x="-25399" y="-25400"/>
            <a:chExt cx="8125952" cy="828802"/>
          </a:xfrm>
        </p:grpSpPr>
        <p:sp>
          <p:nvSpPr>
            <p:cNvPr id="388" name="Shape 388"/>
            <p:cNvSpPr/>
            <p:nvPr/>
          </p:nvSpPr>
          <p:spPr>
            <a:xfrm>
              <a:off x="0" y="0"/>
              <a:ext cx="8075153" cy="778003"/>
            </a:xfrm>
            <a:prstGeom prst="rect">
              <a:avLst/>
            </a:prstGeom>
            <a:solidFill>
              <a:srgbClr val="001940"/>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l">
                <a:defRPr sz="1800"/>
              </a:pPr>
              <a:r>
                <a:rPr b="1" sz="2000">
                  <a:solidFill>
                    <a:srgbClr val="F2CC20"/>
                  </a:solidFill>
                  <a:latin typeface="Helvetica Neue Light"/>
                  <a:ea typeface="Helvetica Neue Light"/>
                  <a:cs typeface="Helvetica Neue Light"/>
                  <a:sym typeface="Helvetica Neue Light"/>
                </a:rPr>
                <a:t>LG:  </a:t>
              </a:r>
              <a:r>
                <a:rPr sz="2000">
                  <a:solidFill>
                    <a:srgbClr val="F2CC20"/>
                  </a:solidFill>
                </a:rPr>
                <a:t>Become familiar with the mission of AVID and make connections between a training camp and what we will do in the 1st quarter.</a:t>
              </a:r>
            </a:p>
          </p:txBody>
        </p:sp>
        <p:pic>
          <p:nvPicPr>
            <p:cNvPr id="387" name=""/>
            <p:cNvPicPr/>
            <p:nvPr/>
          </p:nvPicPr>
          <p:blipFill>
            <a:blip r:embed="rId2">
              <a:extLst/>
            </a:blip>
            <a:stretch>
              <a:fillRect/>
            </a:stretch>
          </p:blipFill>
          <p:spPr>
            <a:xfrm>
              <a:off x="-25400" y="-25400"/>
              <a:ext cx="8125953" cy="828803"/>
            </a:xfrm>
            <a:prstGeom prst="rect">
              <a:avLst/>
            </a:prstGeom>
            <a:effectLst/>
          </p:spPr>
        </p:pic>
      </p:grpSp>
      <p:pic>
        <p:nvPicPr>
          <p:cNvPr id="390" name=""/>
          <p:cNvPicPr/>
          <p:nvPr/>
        </p:nvPicPr>
        <p:blipFill>
          <a:blip r:embed="rId3">
            <a:extLst/>
          </a:blip>
          <a:stretch>
            <a:fillRect/>
          </a:stretch>
        </p:blipFill>
        <p:spPr>
          <a:xfrm>
            <a:off x="-88900" y="1533595"/>
            <a:ext cx="13182601" cy="177801"/>
          </a:xfrm>
          <a:prstGeom prst="rect">
            <a:avLst/>
          </a:prstGeom>
        </p:spPr>
      </p:pic>
      <p:pic>
        <p:nvPicPr>
          <p:cNvPr id="392" name=""/>
          <p:cNvPicPr/>
          <p:nvPr/>
        </p:nvPicPr>
        <p:blipFill>
          <a:blip r:embed="rId4">
            <a:extLst/>
          </a:blip>
          <a:stretch>
            <a:fillRect/>
          </a:stretch>
        </p:blipFill>
        <p:spPr>
          <a:xfrm rot="5400000">
            <a:off x="-1362644" y="5562259"/>
            <a:ext cx="8173320" cy="177801"/>
          </a:xfrm>
          <a:prstGeom prst="rect">
            <a:avLst/>
          </a:prstGeom>
        </p:spPr>
      </p:pic>
      <p:sp>
        <p:nvSpPr>
          <p:cNvPr id="394" name="Shape 394"/>
          <p:cNvSpPr/>
          <p:nvPr/>
        </p:nvSpPr>
        <p:spPr>
          <a:xfrm>
            <a:off x="177498" y="1774964"/>
            <a:ext cx="2393680" cy="95488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defRPr sz="1800"/>
            </a:pPr>
            <a:r>
              <a:rPr sz="2800">
                <a:latin typeface="Helvetica Neue Light"/>
                <a:ea typeface="Helvetica Neue Light"/>
                <a:cs typeface="Helvetica Neue Light"/>
                <a:sym typeface="Helvetica Neue Light"/>
              </a:rPr>
              <a:t>Study</a:t>
            </a:r>
            <a:endParaRPr sz="2800">
              <a:latin typeface="Helvetica Neue Light"/>
              <a:ea typeface="Helvetica Neue Light"/>
              <a:cs typeface="Helvetica Neue Light"/>
              <a:sym typeface="Helvetica Neue Light"/>
            </a:endParaRPr>
          </a:p>
          <a:p>
            <a:pPr lvl="0">
              <a:defRPr sz="1800"/>
            </a:pPr>
            <a:r>
              <a:rPr sz="2800">
                <a:latin typeface="Helvetica Neue Light"/>
                <a:ea typeface="Helvetica Neue Light"/>
                <a:cs typeface="Helvetica Neue Light"/>
                <a:sym typeface="Helvetica Neue Light"/>
              </a:rPr>
              <a:t>Questions</a:t>
            </a:r>
          </a:p>
        </p:txBody>
      </p:sp>
      <p:sp>
        <p:nvSpPr>
          <p:cNvPr id="395" name="Shape 395"/>
          <p:cNvSpPr/>
          <p:nvPr/>
        </p:nvSpPr>
        <p:spPr>
          <a:xfrm>
            <a:off x="336719" y="160258"/>
            <a:ext cx="11672161" cy="7835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4500">
                <a:solidFill>
                  <a:srgbClr val="F2CC20"/>
                </a:solidFill>
                <a:latin typeface="Helvetica Neue Light"/>
                <a:ea typeface="Helvetica Neue Light"/>
                <a:cs typeface="Helvetica Neue Light"/>
                <a:sym typeface="Helvetica Neue Light"/>
              </a:defRPr>
            </a:lvl1pPr>
          </a:lstStyle>
          <a:p>
            <a:pPr lvl="0">
              <a:defRPr b="0" sz="1800">
                <a:solidFill>
                  <a:srgbClr val="000000"/>
                </a:solidFill>
              </a:defRPr>
            </a:pPr>
            <a:r>
              <a:rPr b="1" sz="4500">
                <a:solidFill>
                  <a:srgbClr val="F2CC20"/>
                </a:solidFill>
              </a:rPr>
              <a:t>AVID Training Camp</a:t>
            </a:r>
          </a:p>
        </p:txBody>
      </p:sp>
      <p:sp>
        <p:nvSpPr>
          <p:cNvPr id="396" name="Shape 396"/>
          <p:cNvSpPr/>
          <p:nvPr/>
        </p:nvSpPr>
        <p:spPr>
          <a:xfrm>
            <a:off x="336719" y="868550"/>
            <a:ext cx="11672160" cy="8293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pPr>
            <a:r>
              <a:rPr b="1" sz="2400">
                <a:solidFill>
                  <a:srgbClr val="F2CC20"/>
                </a:solidFill>
                <a:latin typeface="Helvetica Neue Light"/>
                <a:ea typeface="Helvetica Neue Light"/>
                <a:cs typeface="Helvetica Neue Light"/>
                <a:sym typeface="Helvetica Neue Light"/>
              </a:rPr>
              <a:t>Essential Question: </a:t>
            </a:r>
            <a:r>
              <a:rPr b="1" sz="2400">
                <a:solidFill>
                  <a:srgbClr val="F2CC20"/>
                </a:solidFill>
                <a:latin typeface="Helvetica Neue Light"/>
                <a:ea typeface="Helvetica Neue Light"/>
                <a:cs typeface="Helvetica Neue Light"/>
                <a:sym typeface="Helvetica Neue Light"/>
              </a:rPr>
              <a:t>what is AVID and what will we be doing on AVID in the 1st quarter?</a:t>
            </a:r>
          </a:p>
        </p:txBody>
      </p:sp>
      <p:sp>
        <p:nvSpPr>
          <p:cNvPr id="397" name="Shape 397"/>
          <p:cNvSpPr/>
          <p:nvPr/>
        </p:nvSpPr>
        <p:spPr>
          <a:xfrm>
            <a:off x="2876855" y="1784969"/>
            <a:ext cx="5008018" cy="710886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pPr>
            <a:r>
              <a:rPr b="1" sz="3500">
                <a:latin typeface="Helvetica Neue Light"/>
                <a:ea typeface="Helvetica Neue Light"/>
                <a:cs typeface="Helvetica Neue Light"/>
                <a:sym typeface="Helvetica Neue Light"/>
              </a:rPr>
              <a:t>AVID Essentials</a:t>
            </a:r>
            <a:endParaRPr sz="3500">
              <a:latin typeface="Helvetica Neue Light"/>
              <a:ea typeface="Helvetica Neue Light"/>
              <a:cs typeface="Helvetica Neue Light"/>
              <a:sym typeface="Helvetica Neue Light"/>
            </a:endParaRPr>
          </a:p>
          <a:p>
            <a:pPr lvl="0" algn="l">
              <a:defRPr sz="1800"/>
            </a:pPr>
            <a:endParaRPr sz="3500">
              <a:latin typeface="Helvetica Neue Light"/>
              <a:ea typeface="Helvetica Neue Light"/>
              <a:cs typeface="Helvetica Neue Light"/>
              <a:sym typeface="Helvetica Neue Light"/>
            </a:endParaRPr>
          </a:p>
          <a:p>
            <a:pPr lvl="0" algn="l">
              <a:defRPr sz="1800"/>
            </a:pPr>
            <a:r>
              <a:rPr sz="4300">
                <a:latin typeface="Helvetica Neue Light"/>
                <a:ea typeface="Helvetica Neue Light"/>
                <a:cs typeface="Helvetica Neue Light"/>
                <a:sym typeface="Helvetica Neue Light"/>
              </a:rPr>
              <a:t>Cornell Notes</a:t>
            </a:r>
            <a:endParaRPr sz="4300">
              <a:latin typeface="Helvetica Neue Light"/>
              <a:ea typeface="Helvetica Neue Light"/>
              <a:cs typeface="Helvetica Neue Light"/>
              <a:sym typeface="Helvetica Neue Light"/>
            </a:endParaRPr>
          </a:p>
          <a:p>
            <a:pPr lvl="0" algn="l">
              <a:defRPr sz="1800"/>
            </a:pPr>
            <a:endParaRPr sz="4300">
              <a:latin typeface="Helvetica Neue Light"/>
              <a:ea typeface="Helvetica Neue Light"/>
              <a:cs typeface="Helvetica Neue Light"/>
              <a:sym typeface="Helvetica Neue Light"/>
            </a:endParaRPr>
          </a:p>
          <a:p>
            <a:pPr lvl="0" algn="l">
              <a:defRPr sz="1800"/>
            </a:pPr>
            <a:r>
              <a:rPr sz="4300">
                <a:latin typeface="Helvetica Neue Light"/>
                <a:ea typeface="Helvetica Neue Light"/>
                <a:cs typeface="Helvetica Neue Light"/>
                <a:sym typeface="Helvetica Neue Light"/>
              </a:rPr>
              <a:t>Tutorials</a:t>
            </a:r>
            <a:endParaRPr sz="4300">
              <a:latin typeface="Helvetica Neue Light"/>
              <a:ea typeface="Helvetica Neue Light"/>
              <a:cs typeface="Helvetica Neue Light"/>
              <a:sym typeface="Helvetica Neue Light"/>
            </a:endParaRPr>
          </a:p>
          <a:p>
            <a:pPr lvl="0" algn="l">
              <a:defRPr sz="1800"/>
            </a:pPr>
            <a:endParaRPr sz="4300">
              <a:latin typeface="Helvetica Neue Light"/>
              <a:ea typeface="Helvetica Neue Light"/>
              <a:cs typeface="Helvetica Neue Light"/>
              <a:sym typeface="Helvetica Neue Light"/>
            </a:endParaRPr>
          </a:p>
          <a:p>
            <a:pPr lvl="0" algn="l">
              <a:defRPr sz="1800"/>
            </a:pPr>
            <a:r>
              <a:rPr sz="4300">
                <a:latin typeface="Helvetica Neue Light"/>
                <a:ea typeface="Helvetica Neue Light"/>
                <a:cs typeface="Helvetica Neue Light"/>
                <a:sym typeface="Helvetica Neue Light"/>
              </a:rPr>
              <a:t>Binder Organization and Evaluation</a:t>
            </a:r>
            <a:endParaRPr sz="4300">
              <a:latin typeface="Helvetica Neue Light"/>
              <a:ea typeface="Helvetica Neue Light"/>
              <a:cs typeface="Helvetica Neue Light"/>
              <a:sym typeface="Helvetica Neue Light"/>
            </a:endParaRPr>
          </a:p>
          <a:p>
            <a:pPr lvl="0" algn="l">
              <a:defRPr sz="1800"/>
            </a:pPr>
            <a:endParaRPr sz="4300">
              <a:latin typeface="Helvetica Neue Light"/>
              <a:ea typeface="Helvetica Neue Light"/>
              <a:cs typeface="Helvetica Neue Light"/>
              <a:sym typeface="Helvetica Neue Light"/>
            </a:endParaRPr>
          </a:p>
          <a:p>
            <a:pPr lvl="0" algn="l">
              <a:defRPr sz="1800"/>
            </a:pPr>
            <a:r>
              <a:rPr sz="4300">
                <a:latin typeface="Helvetica Neue Light"/>
                <a:ea typeface="Helvetica Neue Light"/>
                <a:cs typeface="Helvetica Neue Light"/>
                <a:sym typeface="Helvetica Neue Light"/>
              </a:rPr>
              <a:t>Group Identity</a:t>
            </a:r>
            <a:endParaRPr sz="4300">
              <a:latin typeface="Helvetica Neue Light"/>
              <a:ea typeface="Helvetica Neue Light"/>
              <a:cs typeface="Helvetica Neue Light"/>
              <a:sym typeface="Helvetica Neue Light"/>
            </a:endParaRPr>
          </a:p>
        </p:txBody>
      </p:sp>
      <p:pic>
        <p:nvPicPr>
          <p:cNvPr id="398" name="AVID_logo-spot.jpg"/>
          <p:cNvPicPr/>
          <p:nvPr/>
        </p:nvPicPr>
        <p:blipFill>
          <a:blip r:embed="rId5">
            <a:extLst/>
          </a:blip>
          <a:stretch>
            <a:fillRect/>
          </a:stretch>
        </p:blipFill>
        <p:spPr>
          <a:xfrm>
            <a:off x="341077" y="8384733"/>
            <a:ext cx="1723758" cy="1115932"/>
          </a:xfrm>
          <a:prstGeom prst="rect">
            <a:avLst/>
          </a:prstGeom>
          <a:ln w="12700">
            <a:miter lim="400000"/>
          </a:ln>
        </p:spPr>
      </p:pic>
      <p:pic>
        <p:nvPicPr>
          <p:cNvPr id="399" name="InsertedImage-8.jpg"/>
          <p:cNvPicPr/>
          <p:nvPr/>
        </p:nvPicPr>
        <p:blipFill>
          <a:blip r:embed="rId6">
            <a:extLst/>
          </a:blip>
          <a:stretch>
            <a:fillRect/>
          </a:stretch>
        </p:blipFill>
        <p:spPr>
          <a:xfrm rot="16200000">
            <a:off x="8740695" y="3268565"/>
            <a:ext cx="2753623" cy="3671497"/>
          </a:xfrm>
          <a:prstGeom prst="rect">
            <a:avLst/>
          </a:prstGeom>
          <a:ln w="12700">
            <a:miter lim="400000"/>
          </a:ln>
        </p:spPr>
      </p:pic>
      <p:pic>
        <p:nvPicPr>
          <p:cNvPr id="400" name="InsertedImage-1.jpg"/>
          <p:cNvPicPr/>
          <p:nvPr/>
        </p:nvPicPr>
        <p:blipFill>
          <a:blip r:embed="rId7">
            <a:extLst/>
          </a:blip>
          <a:srcRect l="15987" t="0" r="15987" b="0"/>
          <a:stretch>
            <a:fillRect/>
          </a:stretch>
        </p:blipFill>
        <p:spPr>
          <a:xfrm>
            <a:off x="7917212" y="2983531"/>
            <a:ext cx="4276460" cy="4714928"/>
          </a:xfrm>
          <a:prstGeom prst="rect">
            <a:avLst/>
          </a:prstGeom>
          <a:ln w="12700">
            <a:miter lim="400000"/>
          </a:ln>
        </p:spPr>
      </p:pic>
      <p:pic>
        <p:nvPicPr>
          <p:cNvPr id="401" name="InsertedImage.jpg"/>
          <p:cNvPicPr/>
          <p:nvPr/>
        </p:nvPicPr>
        <p:blipFill>
          <a:blip r:embed="rId8">
            <a:extLst/>
          </a:blip>
          <a:srcRect l="17186" t="1998" r="7594" b="5595"/>
          <a:stretch>
            <a:fillRect/>
          </a:stretch>
        </p:blipFill>
        <p:spPr>
          <a:xfrm>
            <a:off x="7917212" y="2877184"/>
            <a:ext cx="4294985" cy="5276329"/>
          </a:xfrm>
          <a:prstGeom prst="rect">
            <a:avLst/>
          </a:prstGeom>
          <a:ln w="12700">
            <a:miter lim="400000"/>
          </a:ln>
        </p:spPr>
      </p:pic>
      <p:pic>
        <p:nvPicPr>
          <p:cNvPr id="402" name="InsertedImage-10.jpg"/>
          <p:cNvPicPr/>
          <p:nvPr/>
        </p:nvPicPr>
        <p:blipFill>
          <a:blip r:embed="rId9">
            <a:extLst/>
          </a:blip>
          <a:stretch>
            <a:fillRect/>
          </a:stretch>
        </p:blipFill>
        <p:spPr>
          <a:xfrm>
            <a:off x="7687810" y="2679089"/>
            <a:ext cx="4458105" cy="5944139"/>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1" presetID="2" grpId="1" fill="hold">
                                  <p:stCondLst>
                                    <p:cond delay="0"/>
                                  </p:stCondLst>
                                  <p:iterate type="el" backwards="0">
                                    <p:tmAbs val="0"/>
                                  </p:iterate>
                                  <p:childTnLst>
                                    <p:set>
                                      <p:cBhvr>
                                        <p:cTn id="6" fill="hold"/>
                                        <p:tgtEl>
                                          <p:spTgt spid="400"/>
                                        </p:tgtEl>
                                        <p:attrNameLst>
                                          <p:attrName>style.visibility</p:attrName>
                                        </p:attrNameLst>
                                      </p:cBhvr>
                                      <p:to>
                                        <p:strVal val="visible"/>
                                      </p:to>
                                    </p:set>
                                    <p:anim calcmode="lin" valueType="num">
                                      <p:cBhvr>
                                        <p:cTn id="7" dur="500" fill="hold"/>
                                        <p:tgtEl>
                                          <p:spTgt spid="400"/>
                                        </p:tgtEl>
                                        <p:attrNameLst>
                                          <p:attrName>ppt_x</p:attrName>
                                        </p:attrNameLst>
                                      </p:cBhvr>
                                      <p:tavLst>
                                        <p:tav tm="0">
                                          <p:val>
                                            <p:strVal val="#ppt_x"/>
                                          </p:val>
                                        </p:tav>
                                        <p:tav tm="100000">
                                          <p:val>
                                            <p:strVal val="#ppt_x"/>
                                          </p:val>
                                        </p:tav>
                                      </p:tavLst>
                                    </p:anim>
                                    <p:anim calcmode="lin" valueType="num">
                                      <p:cBhvr>
                                        <p:cTn id="8" dur="500" fill="hold"/>
                                        <p:tgtEl>
                                          <p:spTgt spid="40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1" presetID="2" grpId="2" fill="hold">
                                  <p:stCondLst>
                                    <p:cond delay="0"/>
                                  </p:stCondLst>
                                  <p:iterate type="el" backwards="0">
                                    <p:tmAbs val="0"/>
                                  </p:iterate>
                                  <p:childTnLst>
                                    <p:set>
                                      <p:cBhvr>
                                        <p:cTn id="12" fill="hold"/>
                                        <p:tgtEl>
                                          <p:spTgt spid="401"/>
                                        </p:tgtEl>
                                        <p:attrNameLst>
                                          <p:attrName>style.visibility</p:attrName>
                                        </p:attrNameLst>
                                      </p:cBhvr>
                                      <p:to>
                                        <p:strVal val="visible"/>
                                      </p:to>
                                    </p:set>
                                    <p:anim calcmode="lin" valueType="num">
                                      <p:cBhvr>
                                        <p:cTn id="13" dur="500" fill="hold"/>
                                        <p:tgtEl>
                                          <p:spTgt spid="401"/>
                                        </p:tgtEl>
                                        <p:attrNameLst>
                                          <p:attrName>ppt_x</p:attrName>
                                        </p:attrNameLst>
                                      </p:cBhvr>
                                      <p:tavLst>
                                        <p:tav tm="0">
                                          <p:val>
                                            <p:strVal val="#ppt_x"/>
                                          </p:val>
                                        </p:tav>
                                        <p:tav tm="100000">
                                          <p:val>
                                            <p:strVal val="#ppt_x"/>
                                          </p:val>
                                        </p:tav>
                                      </p:tavLst>
                                    </p:anim>
                                    <p:anim calcmode="lin" valueType="num">
                                      <p:cBhvr>
                                        <p:cTn id="14" dur="500" fill="hold"/>
                                        <p:tgtEl>
                                          <p:spTgt spid="40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1" presetID="2" grpId="3" fill="hold">
                                  <p:stCondLst>
                                    <p:cond delay="0"/>
                                  </p:stCondLst>
                                  <p:iterate type="el" backwards="0">
                                    <p:tmAbs val="0"/>
                                  </p:iterate>
                                  <p:childTnLst>
                                    <p:set>
                                      <p:cBhvr>
                                        <p:cTn id="18" fill="hold"/>
                                        <p:tgtEl>
                                          <p:spTgt spid="402"/>
                                        </p:tgtEl>
                                        <p:attrNameLst>
                                          <p:attrName>style.visibility</p:attrName>
                                        </p:attrNameLst>
                                      </p:cBhvr>
                                      <p:to>
                                        <p:strVal val="visible"/>
                                      </p:to>
                                    </p:set>
                                    <p:anim calcmode="lin" valueType="num">
                                      <p:cBhvr>
                                        <p:cTn id="19" dur="500" fill="hold"/>
                                        <p:tgtEl>
                                          <p:spTgt spid="402"/>
                                        </p:tgtEl>
                                        <p:attrNameLst>
                                          <p:attrName>ppt_x</p:attrName>
                                        </p:attrNameLst>
                                      </p:cBhvr>
                                      <p:tavLst>
                                        <p:tav tm="0">
                                          <p:val>
                                            <p:strVal val="#ppt_x"/>
                                          </p:val>
                                        </p:tav>
                                        <p:tav tm="100000">
                                          <p:val>
                                            <p:strVal val="#ppt_x"/>
                                          </p:val>
                                        </p:tav>
                                      </p:tavLst>
                                    </p:anim>
                                    <p:anim calcmode="lin" valueType="num">
                                      <p:cBhvr>
                                        <p:cTn id="20" dur="500" fill="hold"/>
                                        <p:tgtEl>
                                          <p:spTgt spid="40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0" grpId="1"/>
      <p:bldP build="whole" bldLvl="1" animBg="1" rev="0" advAuto="0" spid="402" grpId="3"/>
      <p:bldP build="whole" bldLvl="1" animBg="1" rev="0" advAuto="0" spid="401" grpId="2"/>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4" name="Shape 404"/>
          <p:cNvSpPr/>
          <p:nvPr/>
        </p:nvSpPr>
        <p:spPr>
          <a:xfrm>
            <a:off x="0" y="-30969"/>
            <a:ext cx="13004800" cy="1670974"/>
          </a:xfrm>
          <a:prstGeom prst="rect">
            <a:avLst/>
          </a:prstGeom>
          <a:solidFill>
            <a:srgbClr val="001940"/>
          </a:solidFill>
          <a:ln w="12700">
            <a:miter lim="400000"/>
          </a:ln>
        </p:spPr>
        <p:txBody>
          <a:bodyPr lIns="0" tIns="0" rIns="0" bIns="0" anchor="ctr"/>
          <a:lstStyle/>
          <a:p>
            <a:pPr lvl="0">
              <a:defRPr sz="2400">
                <a:solidFill>
                  <a:srgbClr val="FFFFFF"/>
                </a:solidFill>
              </a:defRPr>
            </a:pPr>
          </a:p>
        </p:txBody>
      </p:sp>
      <p:grpSp>
        <p:nvGrpSpPr>
          <p:cNvPr id="407" name="Group 407"/>
          <p:cNvGrpSpPr/>
          <p:nvPr/>
        </p:nvGrpSpPr>
        <p:grpSpPr>
          <a:xfrm rot="5400000">
            <a:off x="8582004" y="5295277"/>
            <a:ext cx="8125953" cy="828803"/>
            <a:chOff x="-25399" y="-25400"/>
            <a:chExt cx="8125952" cy="828802"/>
          </a:xfrm>
        </p:grpSpPr>
        <p:sp>
          <p:nvSpPr>
            <p:cNvPr id="406" name="Shape 406"/>
            <p:cNvSpPr/>
            <p:nvPr/>
          </p:nvSpPr>
          <p:spPr>
            <a:xfrm>
              <a:off x="0" y="0"/>
              <a:ext cx="8075153" cy="778003"/>
            </a:xfrm>
            <a:prstGeom prst="rect">
              <a:avLst/>
            </a:prstGeom>
            <a:solidFill>
              <a:srgbClr val="001940"/>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l">
                <a:defRPr sz="1800"/>
              </a:pPr>
              <a:r>
                <a:rPr b="1" sz="2000">
                  <a:solidFill>
                    <a:srgbClr val="F2CC20"/>
                  </a:solidFill>
                  <a:latin typeface="Helvetica Neue Light"/>
                  <a:ea typeface="Helvetica Neue Light"/>
                  <a:cs typeface="Helvetica Neue Light"/>
                  <a:sym typeface="Helvetica Neue Light"/>
                </a:rPr>
                <a:t>LG:  </a:t>
              </a:r>
              <a:r>
                <a:rPr sz="2000">
                  <a:solidFill>
                    <a:srgbClr val="F2CC20"/>
                  </a:solidFill>
                </a:rPr>
                <a:t>Become familiar with the mission of AVID and make connections between a training camp and what we will do in the 1st quarter.</a:t>
              </a:r>
            </a:p>
          </p:txBody>
        </p:sp>
        <p:pic>
          <p:nvPicPr>
            <p:cNvPr id="405" name=""/>
            <p:cNvPicPr/>
            <p:nvPr/>
          </p:nvPicPr>
          <p:blipFill>
            <a:blip r:embed="rId2">
              <a:extLst/>
            </a:blip>
            <a:stretch>
              <a:fillRect/>
            </a:stretch>
          </p:blipFill>
          <p:spPr>
            <a:xfrm>
              <a:off x="-25400" y="-25400"/>
              <a:ext cx="8125953" cy="828803"/>
            </a:xfrm>
            <a:prstGeom prst="rect">
              <a:avLst/>
            </a:prstGeom>
            <a:effectLst/>
          </p:spPr>
        </p:pic>
      </p:grpSp>
      <p:pic>
        <p:nvPicPr>
          <p:cNvPr id="408" name=""/>
          <p:cNvPicPr/>
          <p:nvPr/>
        </p:nvPicPr>
        <p:blipFill>
          <a:blip r:embed="rId3">
            <a:extLst/>
          </a:blip>
          <a:stretch>
            <a:fillRect/>
          </a:stretch>
        </p:blipFill>
        <p:spPr>
          <a:xfrm>
            <a:off x="-88900" y="1533595"/>
            <a:ext cx="13182601" cy="177801"/>
          </a:xfrm>
          <a:prstGeom prst="rect">
            <a:avLst/>
          </a:prstGeom>
        </p:spPr>
      </p:pic>
      <p:pic>
        <p:nvPicPr>
          <p:cNvPr id="410" name=""/>
          <p:cNvPicPr/>
          <p:nvPr/>
        </p:nvPicPr>
        <p:blipFill>
          <a:blip r:embed="rId4">
            <a:extLst/>
          </a:blip>
          <a:stretch>
            <a:fillRect/>
          </a:stretch>
        </p:blipFill>
        <p:spPr>
          <a:xfrm rot="5400000">
            <a:off x="-1362644" y="5562259"/>
            <a:ext cx="8173320" cy="177801"/>
          </a:xfrm>
          <a:prstGeom prst="rect">
            <a:avLst/>
          </a:prstGeom>
        </p:spPr>
      </p:pic>
      <p:sp>
        <p:nvSpPr>
          <p:cNvPr id="412" name="Shape 412"/>
          <p:cNvSpPr/>
          <p:nvPr/>
        </p:nvSpPr>
        <p:spPr>
          <a:xfrm>
            <a:off x="177498" y="1774964"/>
            <a:ext cx="2393680" cy="95488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defRPr sz="1800"/>
            </a:pPr>
            <a:r>
              <a:rPr sz="2800">
                <a:latin typeface="Helvetica Neue Light"/>
                <a:ea typeface="Helvetica Neue Light"/>
                <a:cs typeface="Helvetica Neue Light"/>
                <a:sym typeface="Helvetica Neue Light"/>
              </a:rPr>
              <a:t>Study</a:t>
            </a:r>
            <a:endParaRPr sz="2800">
              <a:latin typeface="Helvetica Neue Light"/>
              <a:ea typeface="Helvetica Neue Light"/>
              <a:cs typeface="Helvetica Neue Light"/>
              <a:sym typeface="Helvetica Neue Light"/>
            </a:endParaRPr>
          </a:p>
          <a:p>
            <a:pPr lvl="0">
              <a:defRPr sz="1800"/>
            </a:pPr>
            <a:r>
              <a:rPr sz="2800">
                <a:latin typeface="Helvetica Neue Light"/>
                <a:ea typeface="Helvetica Neue Light"/>
                <a:cs typeface="Helvetica Neue Light"/>
                <a:sym typeface="Helvetica Neue Light"/>
              </a:rPr>
              <a:t>Questions</a:t>
            </a:r>
          </a:p>
        </p:txBody>
      </p:sp>
      <p:sp>
        <p:nvSpPr>
          <p:cNvPr id="413" name="Shape 413"/>
          <p:cNvSpPr/>
          <p:nvPr/>
        </p:nvSpPr>
        <p:spPr>
          <a:xfrm>
            <a:off x="336719" y="327767"/>
            <a:ext cx="11672161" cy="7835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4500">
                <a:solidFill>
                  <a:srgbClr val="F2CC20"/>
                </a:solidFill>
                <a:latin typeface="Helvetica Neue Light"/>
                <a:ea typeface="Helvetica Neue Light"/>
                <a:cs typeface="Helvetica Neue Light"/>
                <a:sym typeface="Helvetica Neue Light"/>
              </a:defRPr>
            </a:lvl1pPr>
          </a:lstStyle>
          <a:p>
            <a:pPr lvl="0">
              <a:defRPr b="0" sz="1800">
                <a:solidFill>
                  <a:srgbClr val="000000"/>
                </a:solidFill>
              </a:defRPr>
            </a:pPr>
            <a:r>
              <a:rPr b="1" sz="4500">
                <a:solidFill>
                  <a:srgbClr val="F2CC20"/>
                </a:solidFill>
              </a:rPr>
              <a:t>AVID Training Camp</a:t>
            </a:r>
          </a:p>
        </p:txBody>
      </p:sp>
      <p:sp>
        <p:nvSpPr>
          <p:cNvPr id="414" name="Shape 414"/>
          <p:cNvSpPr/>
          <p:nvPr/>
        </p:nvSpPr>
        <p:spPr>
          <a:xfrm>
            <a:off x="336719" y="1052090"/>
            <a:ext cx="11672160" cy="4622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pPr>
            <a:r>
              <a:rPr b="1" sz="2400">
                <a:solidFill>
                  <a:srgbClr val="F2CC20"/>
                </a:solidFill>
                <a:latin typeface="Helvetica Neue Light"/>
                <a:ea typeface="Helvetica Neue Light"/>
                <a:cs typeface="Helvetica Neue Light"/>
                <a:sym typeface="Helvetica Neue Light"/>
              </a:rPr>
              <a:t>Essential Question: </a:t>
            </a:r>
            <a:r>
              <a:rPr sz="2400">
                <a:solidFill>
                  <a:srgbClr val="F2CC20"/>
                </a:solidFill>
                <a:latin typeface="Helvetica Neue Light"/>
                <a:ea typeface="Helvetica Neue Light"/>
                <a:cs typeface="Helvetica Neue Light"/>
                <a:sym typeface="Helvetica Neue Light"/>
              </a:rPr>
              <a:t>Insert essential question here.</a:t>
            </a:r>
          </a:p>
        </p:txBody>
      </p:sp>
      <p:sp>
        <p:nvSpPr>
          <p:cNvPr id="415" name="Shape 415"/>
          <p:cNvSpPr/>
          <p:nvPr/>
        </p:nvSpPr>
        <p:spPr>
          <a:xfrm>
            <a:off x="2876854" y="1774964"/>
            <a:ext cx="9380338" cy="223500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pPr>
            <a:r>
              <a:rPr b="1" sz="3500">
                <a:latin typeface="Helvetica Neue Light"/>
                <a:ea typeface="Helvetica Neue Light"/>
                <a:cs typeface="Helvetica Neue Light"/>
                <a:sym typeface="Helvetica Neue Light"/>
              </a:rPr>
              <a:t>A Typical Week in AVID</a:t>
            </a:r>
            <a:endParaRPr sz="3500">
              <a:latin typeface="Helvetica Neue Light"/>
              <a:ea typeface="Helvetica Neue Light"/>
              <a:cs typeface="Helvetica Neue Light"/>
              <a:sym typeface="Helvetica Neue Light"/>
            </a:endParaRPr>
          </a:p>
          <a:p>
            <a:pPr lvl="0" algn="l">
              <a:defRPr sz="1800"/>
            </a:pPr>
            <a:endParaRPr sz="3500">
              <a:latin typeface="Helvetica Neue Light"/>
              <a:ea typeface="Helvetica Neue Light"/>
              <a:cs typeface="Helvetica Neue Light"/>
              <a:sym typeface="Helvetica Neue Light"/>
            </a:endParaRPr>
          </a:p>
          <a:p>
            <a:pPr lvl="0" algn="l">
              <a:defRPr sz="1800"/>
            </a:pPr>
            <a:r>
              <a:rPr sz="3500">
                <a:latin typeface="Helvetica Neue Light"/>
                <a:ea typeface="Helvetica Neue Light"/>
                <a:cs typeface="Helvetica Neue Light"/>
                <a:sym typeface="Helvetica Neue Light"/>
              </a:rPr>
              <a:t>Notes</a:t>
            </a:r>
            <a:endParaRPr sz="3500">
              <a:latin typeface="Helvetica Neue Light"/>
              <a:ea typeface="Helvetica Neue Light"/>
              <a:cs typeface="Helvetica Neue Light"/>
              <a:sym typeface="Helvetica Neue Light"/>
            </a:endParaRPr>
          </a:p>
        </p:txBody>
      </p:sp>
      <p:pic>
        <p:nvPicPr>
          <p:cNvPr id="416" name="AVID_logo-spot.jpg"/>
          <p:cNvPicPr/>
          <p:nvPr/>
        </p:nvPicPr>
        <p:blipFill>
          <a:blip r:embed="rId5">
            <a:extLst/>
          </a:blip>
          <a:stretch>
            <a:fillRect/>
          </a:stretch>
        </p:blipFill>
        <p:spPr>
          <a:xfrm>
            <a:off x="341077" y="8384733"/>
            <a:ext cx="1723758" cy="1115932"/>
          </a:xfrm>
          <a:prstGeom prst="rect">
            <a:avLst/>
          </a:prstGeom>
          <a:ln w="12700">
            <a:miter lim="400000"/>
          </a:ln>
        </p:spPr>
      </p:pic>
      <p:sp>
        <p:nvSpPr>
          <p:cNvPr id="417" name="Shape 417"/>
          <p:cNvSpPr/>
          <p:nvPr/>
        </p:nvSpPr>
        <p:spPr>
          <a:xfrm>
            <a:off x="3768962" y="4412707"/>
            <a:ext cx="7583422" cy="1168207"/>
          </a:xfrm>
          <a:prstGeom prst="rect">
            <a:avLst/>
          </a:prstGeom>
          <a:ln w="12700">
            <a:solidFill>
              <a:srgbClr val="916210"/>
            </a:solidFill>
            <a:miter lim="400000"/>
          </a:ln>
          <a:extLst>
            <a:ext uri="{C572A759-6A51-4108-AA02-DFA0A04FC94B}">
              <ma14:wrappingTextBoxFlag xmlns:ma14="http://schemas.microsoft.com/office/mac/drawingml/2011/main" val="1"/>
            </a:ext>
          </a:extLst>
        </p:spPr>
        <p:txBody>
          <a:bodyPr lIns="0" tIns="0" rIns="0" bIns="0">
            <a:spAutoFit/>
          </a:bodyPr>
          <a:lstStyle>
            <a:lvl1pPr algn="l">
              <a:defRPr sz="3500">
                <a:latin typeface="Helvetica Neue Light"/>
                <a:ea typeface="Helvetica Neue Light"/>
                <a:cs typeface="Helvetica Neue Light"/>
                <a:sym typeface="Helvetica Neue Light"/>
              </a:defRPr>
            </a:lvl1pPr>
          </a:lstStyle>
          <a:p>
            <a:pPr lvl="0">
              <a:defRPr sz="1800"/>
            </a:pPr>
            <a:r>
              <a:rPr sz="3500"/>
              <a:t>Instructions</a:t>
            </a:r>
            <a:endParaRPr sz="3500"/>
          </a:p>
        </p:txBody>
      </p:sp>
      <p:graphicFrame>
        <p:nvGraphicFramePr>
          <p:cNvPr id="418" name="Table 418"/>
          <p:cNvGraphicFramePr/>
          <p:nvPr/>
        </p:nvGraphicFramePr>
        <p:xfrm>
          <a:off x="2951075" y="2764722"/>
          <a:ext cx="9231896" cy="3216562"/>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843839"/>
                <a:gridCol w="1843839"/>
                <a:gridCol w="1843839"/>
                <a:gridCol w="1843839"/>
                <a:gridCol w="1843839"/>
              </a:tblGrid>
              <a:tr h="596756">
                <a:tc>
                  <a:txBody>
                    <a:bodyPr/>
                    <a:lstStyle/>
                    <a:p>
                      <a:pPr lvl="0" defTabSz="457200"/>
                      <a:r>
                        <a:rPr b="1" sz="2400">
                          <a:latin typeface="Helvetica"/>
                          <a:ea typeface="Helvetica"/>
                          <a:cs typeface="Helvetica"/>
                          <a:sym typeface="Helvetica"/>
                        </a:rPr>
                        <a:t>Monday</a:t>
                      </a:r>
                    </a:p>
                  </a:txBody>
                  <a:tcPr marL="50800" marR="50800" marT="50800" marB="50800" anchor="t" anchorCtr="0" horzOverflow="overflow">
                    <a:lnL w="12700">
                      <a:solidFill>
                        <a:srgbClr val="B2B2B2"/>
                      </a:solidFill>
                      <a:miter lim="400000"/>
                    </a:lnL>
                    <a:lnR w="12700">
                      <a:solidFill>
                        <a:srgbClr val="B2B2B2"/>
                      </a:solidFill>
                      <a:miter lim="400000"/>
                    </a:lnR>
                    <a:lnT w="12700">
                      <a:solidFill>
                        <a:srgbClr val="B2B2B2"/>
                      </a:solidFill>
                      <a:miter lim="400000"/>
                    </a:lnT>
                    <a:lnB w="12700">
                      <a:solidFill>
                        <a:srgbClr val="B2B2B2"/>
                      </a:solidFill>
                      <a:miter lim="400000"/>
                    </a:lnB>
                    <a:solidFill>
                      <a:srgbClr val="D4D6D9"/>
                    </a:solidFill>
                  </a:tcPr>
                </a:tc>
                <a:tc>
                  <a:txBody>
                    <a:bodyPr/>
                    <a:lstStyle/>
                    <a:p>
                      <a:pPr lvl="0" defTabSz="457200"/>
                      <a:r>
                        <a:rPr b="1" sz="2400">
                          <a:latin typeface="Helvetica"/>
                          <a:ea typeface="Helvetica"/>
                          <a:cs typeface="Helvetica"/>
                          <a:sym typeface="Helvetica"/>
                        </a:rPr>
                        <a:t>Tuesday</a:t>
                      </a:r>
                    </a:p>
                  </a:txBody>
                  <a:tcPr marL="50800" marR="50800" marT="50800" marB="50800" anchor="t" anchorCtr="0" horzOverflow="overflow">
                    <a:lnL w="12700">
                      <a:solidFill>
                        <a:srgbClr val="B2B2B2"/>
                      </a:solidFill>
                      <a:miter lim="400000"/>
                    </a:lnL>
                    <a:lnR w="12700">
                      <a:solidFill>
                        <a:srgbClr val="B2B2B2"/>
                      </a:solidFill>
                      <a:miter lim="400000"/>
                    </a:lnR>
                    <a:lnT w="12700">
                      <a:solidFill>
                        <a:srgbClr val="B2B2B2"/>
                      </a:solidFill>
                      <a:miter lim="400000"/>
                    </a:lnT>
                    <a:lnB w="12700">
                      <a:solidFill>
                        <a:srgbClr val="B2B2B2"/>
                      </a:solidFill>
                      <a:miter lim="400000"/>
                    </a:lnB>
                    <a:solidFill>
                      <a:srgbClr val="D4D6D9"/>
                    </a:solidFill>
                  </a:tcPr>
                </a:tc>
                <a:tc>
                  <a:txBody>
                    <a:bodyPr/>
                    <a:lstStyle/>
                    <a:p>
                      <a:pPr lvl="0" defTabSz="457200"/>
                      <a:r>
                        <a:rPr b="1" sz="2400">
                          <a:latin typeface="Helvetica"/>
                          <a:ea typeface="Helvetica"/>
                          <a:cs typeface="Helvetica"/>
                          <a:sym typeface="Helvetica"/>
                        </a:rPr>
                        <a:t>Wednesday</a:t>
                      </a:r>
                    </a:p>
                  </a:txBody>
                  <a:tcPr marL="50800" marR="50800" marT="50800" marB="50800" anchor="t" anchorCtr="0" horzOverflow="overflow">
                    <a:lnL w="12700">
                      <a:solidFill>
                        <a:srgbClr val="B2B2B2"/>
                      </a:solidFill>
                      <a:miter lim="400000"/>
                    </a:lnL>
                    <a:lnR w="12700">
                      <a:solidFill>
                        <a:srgbClr val="B2B2B2"/>
                      </a:solidFill>
                      <a:miter lim="400000"/>
                    </a:lnR>
                    <a:lnT w="12700">
                      <a:solidFill>
                        <a:srgbClr val="B2B2B2"/>
                      </a:solidFill>
                      <a:miter lim="400000"/>
                    </a:lnT>
                    <a:lnB w="12700">
                      <a:solidFill>
                        <a:srgbClr val="B2B2B2"/>
                      </a:solidFill>
                      <a:miter lim="400000"/>
                    </a:lnB>
                    <a:solidFill>
                      <a:srgbClr val="D4D6D9"/>
                    </a:solidFill>
                  </a:tcPr>
                </a:tc>
                <a:tc>
                  <a:txBody>
                    <a:bodyPr/>
                    <a:lstStyle/>
                    <a:p>
                      <a:pPr lvl="0" defTabSz="457200"/>
                      <a:r>
                        <a:rPr b="1" sz="2400">
                          <a:latin typeface="Helvetica"/>
                          <a:ea typeface="Helvetica"/>
                          <a:cs typeface="Helvetica"/>
                          <a:sym typeface="Helvetica"/>
                        </a:rPr>
                        <a:t>Thursday</a:t>
                      </a:r>
                    </a:p>
                  </a:txBody>
                  <a:tcPr marL="50800" marR="50800" marT="50800" marB="50800" anchor="t" anchorCtr="0" horzOverflow="overflow">
                    <a:lnL w="12700">
                      <a:solidFill>
                        <a:srgbClr val="B2B2B2"/>
                      </a:solidFill>
                      <a:miter lim="400000"/>
                    </a:lnL>
                    <a:lnR w="12700">
                      <a:solidFill>
                        <a:srgbClr val="B2B2B2"/>
                      </a:solidFill>
                      <a:miter lim="400000"/>
                    </a:lnR>
                    <a:lnT w="12700">
                      <a:solidFill>
                        <a:srgbClr val="B2B2B2"/>
                      </a:solidFill>
                      <a:miter lim="400000"/>
                    </a:lnT>
                    <a:lnB w="12700">
                      <a:solidFill>
                        <a:srgbClr val="B2B2B2"/>
                      </a:solidFill>
                      <a:miter lim="400000"/>
                    </a:lnB>
                    <a:solidFill>
                      <a:srgbClr val="D4D6D9"/>
                    </a:solidFill>
                  </a:tcPr>
                </a:tc>
                <a:tc>
                  <a:txBody>
                    <a:bodyPr/>
                    <a:lstStyle/>
                    <a:p>
                      <a:pPr lvl="0" defTabSz="457200"/>
                      <a:r>
                        <a:rPr b="1" sz="2400">
                          <a:latin typeface="Helvetica"/>
                          <a:ea typeface="Helvetica"/>
                          <a:cs typeface="Helvetica"/>
                          <a:sym typeface="Helvetica"/>
                        </a:rPr>
                        <a:t>Friday</a:t>
                      </a:r>
                    </a:p>
                  </a:txBody>
                  <a:tcPr marL="50800" marR="50800" marT="50800" marB="50800" anchor="t" anchorCtr="0" horzOverflow="overflow">
                    <a:lnL w="12700">
                      <a:solidFill>
                        <a:srgbClr val="B2B2B2"/>
                      </a:solidFill>
                      <a:miter lim="400000"/>
                    </a:lnL>
                    <a:lnR w="12700">
                      <a:solidFill>
                        <a:srgbClr val="B2B2B2"/>
                      </a:solidFill>
                      <a:miter lim="400000"/>
                    </a:lnR>
                    <a:lnT w="12700">
                      <a:solidFill>
                        <a:srgbClr val="B2B2B2"/>
                      </a:solidFill>
                      <a:miter lim="400000"/>
                    </a:lnT>
                    <a:lnB w="12700">
                      <a:solidFill>
                        <a:srgbClr val="B2B2B2"/>
                      </a:solidFill>
                      <a:miter lim="400000"/>
                    </a:lnB>
                    <a:solidFill>
                      <a:srgbClr val="D4D6D9"/>
                    </a:solidFill>
                  </a:tcPr>
                </a:tc>
              </a:tr>
              <a:tr h="2607104">
                <a:tc>
                  <a:txBody>
                    <a:bodyPr/>
                    <a:lstStyle/>
                    <a:p>
                      <a:pPr lvl="0" algn="l" defTabSz="457200"/>
                      <a:r>
                        <a:rPr sz="2100">
                          <a:latin typeface="Helvetica"/>
                          <a:ea typeface="Helvetica"/>
                          <a:cs typeface="Helvetica"/>
                          <a:sym typeface="Helvetica"/>
                        </a:rPr>
                        <a:t>Projects, AVID curriculum, academic skill-building, critical reading and writing</a:t>
                      </a:r>
                    </a:p>
                  </a:txBody>
                  <a:tcPr marL="50800" marR="50800" marT="50800" marB="50800" anchor="t" anchorCtr="0" horzOverflow="overflow">
                    <a:lnL w="12700">
                      <a:solidFill>
                        <a:srgbClr val="B2B2B2"/>
                      </a:solidFill>
                      <a:miter lim="400000"/>
                    </a:lnL>
                    <a:lnR w="12700">
                      <a:solidFill>
                        <a:srgbClr val="B2B2B2"/>
                      </a:solidFill>
                      <a:miter lim="400000"/>
                    </a:lnR>
                    <a:lnT w="12700">
                      <a:solidFill>
                        <a:srgbClr val="B2B2B2"/>
                      </a:solidFill>
                      <a:miter lim="400000"/>
                    </a:lnT>
                    <a:lnB w="12700">
                      <a:solidFill>
                        <a:srgbClr val="B2B2B2"/>
                      </a:solidFill>
                      <a:miter lim="400000"/>
                    </a:lnB>
                    <a:solidFill>
                      <a:srgbClr val="FFFFFF"/>
                    </a:solidFill>
                  </a:tcPr>
                </a:tc>
                <a:tc>
                  <a:txBody>
                    <a:bodyPr/>
                    <a:lstStyle/>
                    <a:p>
                      <a:pPr lvl="0" algn="l" defTabSz="457200"/>
                      <a:r>
                        <a:rPr sz="2100">
                          <a:latin typeface="Helvetica"/>
                          <a:ea typeface="Helvetica"/>
                          <a:cs typeface="Helvetica"/>
                          <a:sym typeface="Helvetica"/>
                        </a:rPr>
                        <a:t>Tutorials</a:t>
                      </a:r>
                    </a:p>
                  </a:txBody>
                  <a:tcPr marL="50800" marR="50800" marT="50800" marB="50800" anchor="t" anchorCtr="0" horzOverflow="overflow">
                    <a:lnL w="12700">
                      <a:solidFill>
                        <a:srgbClr val="B2B2B2"/>
                      </a:solidFill>
                      <a:miter lim="400000"/>
                    </a:lnL>
                    <a:lnR w="12700">
                      <a:solidFill>
                        <a:srgbClr val="B2B2B2"/>
                      </a:solidFill>
                      <a:miter lim="400000"/>
                    </a:lnR>
                    <a:lnT w="12700">
                      <a:solidFill>
                        <a:srgbClr val="B2B2B2"/>
                      </a:solidFill>
                      <a:miter lim="400000"/>
                    </a:lnT>
                    <a:lnB w="12700">
                      <a:solidFill>
                        <a:srgbClr val="B2B2B2"/>
                      </a:solidFill>
                      <a:miter lim="400000"/>
                    </a:lnB>
                    <a:solidFill>
                      <a:srgbClr val="FFFFFF"/>
                    </a:solidFill>
                  </a:tcPr>
                </a:tc>
                <a:tc>
                  <a:txBody>
                    <a:bodyPr/>
                    <a:lstStyle/>
                    <a:p>
                      <a:pPr lvl="0" algn="l" defTabSz="457200"/>
                      <a:r>
                        <a:rPr sz="2100">
                          <a:latin typeface="Helvetica"/>
                          <a:ea typeface="Helvetica"/>
                          <a:cs typeface="Helvetica"/>
                          <a:sym typeface="Helvetica"/>
                        </a:rPr>
                        <a:t>Projects, AVID curriculum, academic skill-building, critical reading and writing</a:t>
                      </a:r>
                    </a:p>
                  </a:txBody>
                  <a:tcPr marL="50800" marR="50800" marT="50800" marB="50800" anchor="t" anchorCtr="0" horzOverflow="overflow">
                    <a:lnL w="12700">
                      <a:solidFill>
                        <a:srgbClr val="B2B2B2"/>
                      </a:solidFill>
                      <a:miter lim="400000"/>
                    </a:lnL>
                    <a:lnR w="12700">
                      <a:solidFill>
                        <a:srgbClr val="B2B2B2"/>
                      </a:solidFill>
                      <a:miter lim="400000"/>
                    </a:lnR>
                    <a:lnT w="12700">
                      <a:solidFill>
                        <a:srgbClr val="B2B2B2"/>
                      </a:solidFill>
                      <a:miter lim="400000"/>
                    </a:lnT>
                    <a:lnB w="12700">
                      <a:solidFill>
                        <a:srgbClr val="B2B2B2"/>
                      </a:solidFill>
                      <a:miter lim="400000"/>
                    </a:lnB>
                    <a:solidFill>
                      <a:srgbClr val="FFFFFF"/>
                    </a:solidFill>
                  </a:tcPr>
                </a:tc>
                <a:tc>
                  <a:txBody>
                    <a:bodyPr/>
                    <a:lstStyle/>
                    <a:p>
                      <a:pPr lvl="0" algn="l" defTabSz="457200"/>
                      <a:r>
                        <a:rPr sz="2100">
                          <a:latin typeface="Helvetica"/>
                          <a:ea typeface="Helvetica"/>
                          <a:cs typeface="Helvetica"/>
                          <a:sym typeface="Helvetica"/>
                        </a:rPr>
                        <a:t>Tutorials, Binder Check</a:t>
                      </a:r>
                    </a:p>
                  </a:txBody>
                  <a:tcPr marL="50800" marR="50800" marT="50800" marB="50800" anchor="t" anchorCtr="0" horzOverflow="overflow">
                    <a:lnL w="12700">
                      <a:solidFill>
                        <a:srgbClr val="B2B2B2"/>
                      </a:solidFill>
                      <a:miter lim="400000"/>
                    </a:lnL>
                    <a:lnR w="12700">
                      <a:solidFill>
                        <a:srgbClr val="B2B2B2"/>
                      </a:solidFill>
                      <a:miter lim="400000"/>
                    </a:lnR>
                    <a:lnT w="12700">
                      <a:solidFill>
                        <a:srgbClr val="B2B2B2"/>
                      </a:solidFill>
                      <a:miter lim="400000"/>
                    </a:lnT>
                    <a:lnB w="12700">
                      <a:solidFill>
                        <a:srgbClr val="B2B2B2"/>
                      </a:solidFill>
                      <a:miter lim="400000"/>
                    </a:lnB>
                    <a:solidFill>
                      <a:srgbClr val="FFFFFF"/>
                    </a:solidFill>
                  </a:tcPr>
                </a:tc>
                <a:tc>
                  <a:txBody>
                    <a:bodyPr/>
                    <a:lstStyle/>
                    <a:p>
                      <a:pPr lvl="0" algn="l" defTabSz="457200"/>
                      <a:r>
                        <a:rPr sz="2100">
                          <a:latin typeface="Helvetica"/>
                          <a:ea typeface="Helvetica"/>
                          <a:cs typeface="Helvetica"/>
                          <a:sym typeface="Helvetica"/>
                        </a:rPr>
                        <a:t>Team-building, Guest Speakers, Structured Discussions,
College Research</a:t>
                      </a:r>
                    </a:p>
                  </a:txBody>
                  <a:tcPr marL="50800" marR="50800" marT="50800" marB="50800" anchor="t" anchorCtr="0" horzOverflow="overflow">
                    <a:lnL w="12700">
                      <a:solidFill>
                        <a:srgbClr val="B2B2B2"/>
                      </a:solidFill>
                      <a:miter lim="400000"/>
                    </a:lnL>
                    <a:lnR w="12700">
                      <a:solidFill>
                        <a:srgbClr val="B2B2B2"/>
                      </a:solidFill>
                      <a:miter lim="400000"/>
                    </a:lnR>
                    <a:lnT w="12700">
                      <a:solidFill>
                        <a:srgbClr val="B2B2B2"/>
                      </a:solidFill>
                      <a:miter lim="400000"/>
                    </a:lnT>
                    <a:lnB w="12700">
                      <a:solidFill>
                        <a:srgbClr val="B2B2B2"/>
                      </a:solidFill>
                      <a:miter lim="400000"/>
                    </a:lnB>
                    <a:solidFill>
                      <a:srgbClr val="FFFFFF"/>
                    </a:solidFill>
                  </a:tcPr>
                </a:tc>
              </a:tr>
            </a:tbl>
          </a:graphicData>
        </a:graphic>
      </p:graphicFrame>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20" name="InsertedImage-2.jpg"/>
          <p:cNvPicPr/>
          <p:nvPr/>
        </p:nvPicPr>
        <p:blipFill>
          <a:blip r:embed="rId2">
            <a:extLst/>
          </a:blip>
          <a:srcRect l="172" t="15646" r="172" b="42427"/>
          <a:stretch>
            <a:fillRect/>
          </a:stretch>
        </p:blipFill>
        <p:spPr>
          <a:xfrm>
            <a:off x="0" y="0"/>
            <a:ext cx="13004621" cy="7294778"/>
          </a:xfrm>
          <a:prstGeom prst="rect">
            <a:avLst/>
          </a:prstGeom>
          <a:ln w="12700">
            <a:miter lim="400000"/>
          </a:ln>
        </p:spPr>
      </p:pic>
      <p:sp>
        <p:nvSpPr>
          <p:cNvPr id="421" name="Shape 421"/>
          <p:cNvSpPr/>
          <p:nvPr>
            <p:ph type="body" idx="1"/>
          </p:nvPr>
        </p:nvSpPr>
        <p:spPr>
          <a:xfrm>
            <a:off x="6569381" y="7612176"/>
            <a:ext cx="6353214" cy="1117601"/>
          </a:xfrm>
          <a:prstGeom prst="rect">
            <a:avLst/>
          </a:prstGeom>
        </p:spPr>
        <p:txBody>
          <a:bodyPr/>
          <a:lstStyle/>
          <a:p>
            <a:pPr lvl="0" algn="l"/>
          </a:p>
        </p:txBody>
      </p:sp>
      <p:sp>
        <p:nvSpPr>
          <p:cNvPr id="422" name="Shape 422"/>
          <p:cNvSpPr/>
          <p:nvPr>
            <p:ph type="title"/>
          </p:nvPr>
        </p:nvSpPr>
        <p:spPr>
          <a:xfrm>
            <a:off x="325857" y="7459776"/>
            <a:ext cx="6094336" cy="1422401"/>
          </a:xfrm>
          <a:prstGeom prst="rect">
            <a:avLst/>
          </a:prstGeom>
        </p:spPr>
        <p:txBody>
          <a:bodyPr/>
          <a:lstStyle>
            <a:lvl1pPr algn="l">
              <a:defRPr b="1" sz="4500"/>
            </a:lvl1pPr>
          </a:lstStyle>
          <a:p>
            <a:pPr lvl="0">
              <a:defRPr b="0" sz="1800"/>
            </a:pPr>
            <a:r>
              <a:rPr b="1" sz="4500"/>
              <a:t>First Day of School</a:t>
            </a:r>
          </a:p>
        </p:txBody>
      </p:sp>
      <p:pic>
        <p:nvPicPr>
          <p:cNvPr id="423" name=""/>
          <p:cNvPicPr/>
          <p:nvPr/>
        </p:nvPicPr>
        <p:blipFill>
          <a:blip r:embed="rId3">
            <a:extLst/>
          </a:blip>
          <a:stretch>
            <a:fillRect/>
          </a:stretch>
        </p:blipFill>
        <p:spPr>
          <a:xfrm rot="5400000">
            <a:off x="5563760" y="8381579"/>
            <a:ext cx="1877280" cy="127001"/>
          </a:xfrm>
          <a:prstGeom prst="rect">
            <a:avLst/>
          </a:prstGeom>
        </p:spPr>
      </p:pic>
      <p:pic>
        <p:nvPicPr>
          <p:cNvPr id="425" name="InsertedImage.jpg"/>
          <p:cNvPicPr/>
          <p:nvPr/>
        </p:nvPicPr>
        <p:blipFill>
          <a:blip r:embed="rId4">
            <a:extLst/>
          </a:blip>
          <a:stretch>
            <a:fillRect/>
          </a:stretch>
        </p:blipFill>
        <p:spPr>
          <a:xfrm>
            <a:off x="11090398" y="8609795"/>
            <a:ext cx="1879601" cy="1092201"/>
          </a:xfrm>
          <a:prstGeom prst="rect">
            <a:avLst/>
          </a:prstGeom>
          <a:ln w="12700">
            <a:miter lim="400000"/>
          </a:ln>
        </p:spPr>
      </p:pic>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7" name="Shape 427"/>
          <p:cNvSpPr/>
          <p:nvPr/>
        </p:nvSpPr>
        <p:spPr>
          <a:xfrm>
            <a:off x="0" y="-1"/>
            <a:ext cx="13004800" cy="970980"/>
          </a:xfrm>
          <a:prstGeom prst="rect">
            <a:avLst/>
          </a:prstGeom>
          <a:solidFill>
            <a:srgbClr val="001940"/>
          </a:solidFill>
          <a:ln w="12700">
            <a:miter lim="400000"/>
          </a:ln>
        </p:spPr>
        <p:txBody>
          <a:bodyPr lIns="0" tIns="0" rIns="0" bIns="0" anchor="ctr"/>
          <a:lstStyle/>
          <a:p>
            <a:pPr lvl="0">
              <a:defRPr sz="2400">
                <a:solidFill>
                  <a:srgbClr val="FFFFFF"/>
                </a:solidFill>
              </a:defRPr>
            </a:pPr>
          </a:p>
        </p:txBody>
      </p:sp>
      <p:pic>
        <p:nvPicPr>
          <p:cNvPr id="428" name=""/>
          <p:cNvPicPr/>
          <p:nvPr/>
        </p:nvPicPr>
        <p:blipFill>
          <a:blip r:embed="rId2">
            <a:extLst/>
          </a:blip>
          <a:stretch>
            <a:fillRect/>
          </a:stretch>
        </p:blipFill>
        <p:spPr>
          <a:xfrm>
            <a:off x="-172654" y="798133"/>
            <a:ext cx="13182601" cy="177801"/>
          </a:xfrm>
          <a:prstGeom prst="rect">
            <a:avLst/>
          </a:prstGeom>
        </p:spPr>
      </p:pic>
      <p:pic>
        <p:nvPicPr>
          <p:cNvPr id="430" name=""/>
          <p:cNvPicPr/>
          <p:nvPr/>
        </p:nvPicPr>
        <p:blipFill>
          <a:blip r:embed="rId3">
            <a:extLst/>
          </a:blip>
          <a:stretch>
            <a:fillRect/>
          </a:stretch>
        </p:blipFill>
        <p:spPr>
          <a:xfrm rot="5400000">
            <a:off x="-1492090" y="5432812"/>
            <a:ext cx="8432212" cy="177801"/>
          </a:xfrm>
          <a:prstGeom prst="rect">
            <a:avLst/>
          </a:prstGeom>
        </p:spPr>
      </p:pic>
      <p:sp>
        <p:nvSpPr>
          <p:cNvPr id="432" name="Shape 432"/>
          <p:cNvSpPr/>
          <p:nvPr/>
        </p:nvSpPr>
        <p:spPr>
          <a:xfrm>
            <a:off x="177498" y="1774964"/>
            <a:ext cx="2393680" cy="95488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defRPr sz="1800"/>
            </a:pPr>
            <a:r>
              <a:rPr sz="2800">
                <a:latin typeface="Helvetica Neue Light"/>
                <a:ea typeface="Helvetica Neue Light"/>
                <a:cs typeface="Helvetica Neue Light"/>
                <a:sym typeface="Helvetica Neue Light"/>
              </a:rPr>
              <a:t>Study</a:t>
            </a:r>
            <a:endParaRPr sz="2800">
              <a:latin typeface="Helvetica Neue Light"/>
              <a:ea typeface="Helvetica Neue Light"/>
              <a:cs typeface="Helvetica Neue Light"/>
              <a:sym typeface="Helvetica Neue Light"/>
            </a:endParaRPr>
          </a:p>
          <a:p>
            <a:pPr lvl="0">
              <a:defRPr sz="1800"/>
            </a:pPr>
            <a:r>
              <a:rPr sz="2800">
                <a:latin typeface="Helvetica Neue Light"/>
                <a:ea typeface="Helvetica Neue Light"/>
                <a:cs typeface="Helvetica Neue Light"/>
                <a:sym typeface="Helvetica Neue Light"/>
              </a:rPr>
              <a:t>Questions</a:t>
            </a:r>
          </a:p>
        </p:txBody>
      </p:sp>
      <p:sp>
        <p:nvSpPr>
          <p:cNvPr id="433" name="Shape 433"/>
          <p:cNvSpPr/>
          <p:nvPr/>
        </p:nvSpPr>
        <p:spPr>
          <a:xfrm>
            <a:off x="199666" y="1938"/>
            <a:ext cx="11672161" cy="7835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4500">
                <a:solidFill>
                  <a:srgbClr val="F2CC20"/>
                </a:solidFill>
                <a:latin typeface="Helvetica Neue Light"/>
                <a:ea typeface="Helvetica Neue Light"/>
                <a:cs typeface="Helvetica Neue Light"/>
                <a:sym typeface="Helvetica Neue Light"/>
              </a:defRPr>
            </a:lvl1pPr>
          </a:lstStyle>
          <a:p>
            <a:pPr lvl="0">
              <a:defRPr b="0" sz="1800">
                <a:solidFill>
                  <a:srgbClr val="000000"/>
                </a:solidFill>
              </a:defRPr>
            </a:pPr>
            <a:r>
              <a:rPr b="1" sz="4500">
                <a:solidFill>
                  <a:srgbClr val="F2CC20"/>
                </a:solidFill>
              </a:rPr>
              <a:t>Lesson Title</a:t>
            </a:r>
          </a:p>
        </p:txBody>
      </p:sp>
      <p:sp>
        <p:nvSpPr>
          <p:cNvPr id="434" name="Shape 434"/>
          <p:cNvSpPr/>
          <p:nvPr/>
        </p:nvSpPr>
        <p:spPr>
          <a:xfrm>
            <a:off x="153983" y="890665"/>
            <a:ext cx="12453184" cy="6594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pPr>
            <a:r>
              <a:rPr b="1" sz="3700">
                <a:solidFill>
                  <a:srgbClr val="001940"/>
                </a:solidFill>
                <a:latin typeface="Helvetica Neue Light"/>
                <a:ea typeface="Helvetica Neue Light"/>
                <a:cs typeface="Helvetica Neue Light"/>
                <a:sym typeface="Helvetica Neue Light"/>
              </a:rPr>
              <a:t>EQ:</a:t>
            </a:r>
            <a:r>
              <a:rPr b="1" sz="2700">
                <a:solidFill>
                  <a:srgbClr val="001940"/>
                </a:solidFill>
                <a:latin typeface="Helvetica Neue Light"/>
                <a:ea typeface="Helvetica Neue Light"/>
                <a:cs typeface="Helvetica Neue Light"/>
                <a:sym typeface="Helvetica Neue Light"/>
              </a:rPr>
              <a:t> </a:t>
            </a:r>
            <a:r>
              <a:rPr sz="2700">
                <a:solidFill>
                  <a:srgbClr val="001940"/>
                </a:solidFill>
                <a:latin typeface="Helvetica Neue Light"/>
                <a:ea typeface="Helvetica Neue Light"/>
                <a:cs typeface="Helvetica Neue Light"/>
                <a:sym typeface="Helvetica Neue Light"/>
              </a:rPr>
              <a:t>?</a:t>
            </a:r>
          </a:p>
        </p:txBody>
      </p:sp>
      <p:sp>
        <p:nvSpPr>
          <p:cNvPr id="435" name="Shape 435"/>
          <p:cNvSpPr/>
          <p:nvPr/>
        </p:nvSpPr>
        <p:spPr>
          <a:xfrm>
            <a:off x="2870504" y="3571877"/>
            <a:ext cx="9380337" cy="223500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pPr>
            <a:r>
              <a:rPr b="1" sz="3500">
                <a:latin typeface="Helvetica Neue Light"/>
                <a:ea typeface="Helvetica Neue Light"/>
                <a:cs typeface="Helvetica Neue Light"/>
                <a:sym typeface="Helvetica Neue Light"/>
              </a:rPr>
              <a:t>Topic</a:t>
            </a:r>
            <a:endParaRPr sz="3500">
              <a:latin typeface="Helvetica Neue Light"/>
              <a:ea typeface="Helvetica Neue Light"/>
              <a:cs typeface="Helvetica Neue Light"/>
              <a:sym typeface="Helvetica Neue Light"/>
            </a:endParaRPr>
          </a:p>
          <a:p>
            <a:pPr lvl="0" algn="l">
              <a:defRPr sz="1800"/>
            </a:pPr>
            <a:endParaRPr sz="3500">
              <a:latin typeface="Helvetica Neue Light"/>
              <a:ea typeface="Helvetica Neue Light"/>
              <a:cs typeface="Helvetica Neue Light"/>
              <a:sym typeface="Helvetica Neue Light"/>
            </a:endParaRPr>
          </a:p>
          <a:p>
            <a:pPr lvl="0" algn="l">
              <a:defRPr sz="1800"/>
            </a:pPr>
            <a:r>
              <a:rPr sz="3500">
                <a:latin typeface="Helvetica Neue Light"/>
                <a:ea typeface="Helvetica Neue Light"/>
                <a:cs typeface="Helvetica Neue Light"/>
                <a:sym typeface="Helvetica Neue Light"/>
              </a:rPr>
              <a:t>Notes</a:t>
            </a:r>
            <a:endParaRPr sz="3500">
              <a:latin typeface="Helvetica Neue Light"/>
              <a:ea typeface="Helvetica Neue Light"/>
              <a:cs typeface="Helvetica Neue Light"/>
              <a:sym typeface="Helvetica Neue Light"/>
            </a:endParaRPr>
          </a:p>
        </p:txBody>
      </p:sp>
      <p:pic>
        <p:nvPicPr>
          <p:cNvPr id="436" name="AVID_logo-spot.jpg"/>
          <p:cNvPicPr/>
          <p:nvPr/>
        </p:nvPicPr>
        <p:blipFill>
          <a:blip r:embed="rId4">
            <a:extLst/>
          </a:blip>
          <a:stretch>
            <a:fillRect/>
          </a:stretch>
        </p:blipFill>
        <p:spPr>
          <a:xfrm>
            <a:off x="341077" y="8384733"/>
            <a:ext cx="1723758" cy="1115932"/>
          </a:xfrm>
          <a:prstGeom prst="rect">
            <a:avLst/>
          </a:prstGeom>
          <a:ln w="12700">
            <a:miter lim="400000"/>
          </a:ln>
        </p:spPr>
      </p:pic>
      <p:sp>
        <p:nvSpPr>
          <p:cNvPr id="437" name="Shape 437"/>
          <p:cNvSpPr/>
          <p:nvPr/>
        </p:nvSpPr>
        <p:spPr>
          <a:xfrm>
            <a:off x="2876854" y="2296607"/>
            <a:ext cx="9380337" cy="1180907"/>
          </a:xfrm>
          <a:prstGeom prst="rect">
            <a:avLst/>
          </a:prstGeom>
          <a:ln w="12700">
            <a:solidFill>
              <a:srgbClr val="916210"/>
            </a:solidFill>
            <a:miter lim="400000"/>
          </a:ln>
          <a:extLst>
            <a:ext uri="{C572A759-6A51-4108-AA02-DFA0A04FC94B}">
              <ma14:wrappingTextBoxFlag xmlns:ma14="http://schemas.microsoft.com/office/mac/drawingml/2011/main" val="1"/>
            </a:ext>
          </a:extLst>
        </p:spPr>
        <p:txBody>
          <a:bodyPr lIns="0" tIns="0" rIns="0" bIns="0">
            <a:spAutoFit/>
          </a:bodyPr>
          <a:lstStyle>
            <a:lvl1pPr algn="l">
              <a:defRPr b="1" sz="3500">
                <a:latin typeface="Helvetica Neue Light"/>
                <a:ea typeface="Helvetica Neue Light"/>
                <a:cs typeface="Helvetica Neue Light"/>
                <a:sym typeface="Helvetica Neue Light"/>
              </a:defRPr>
            </a:lvl1pPr>
          </a:lstStyle>
          <a:p>
            <a:pPr lvl="0">
              <a:defRPr b="0" sz="1800"/>
            </a:pPr>
            <a:r>
              <a:rPr b="1" sz="3500"/>
              <a:t>Instructions:</a:t>
            </a:r>
            <a:endParaRPr sz="3500"/>
          </a:p>
        </p:txBody>
      </p:sp>
      <p:pic>
        <p:nvPicPr>
          <p:cNvPr id="438" name=""/>
          <p:cNvPicPr/>
          <p:nvPr/>
        </p:nvPicPr>
        <p:blipFill>
          <a:blip r:embed="rId5">
            <a:extLst/>
          </a:blip>
          <a:stretch>
            <a:fillRect/>
          </a:stretch>
        </p:blipFill>
        <p:spPr>
          <a:xfrm>
            <a:off x="-88900" y="1449928"/>
            <a:ext cx="13182601" cy="177801"/>
          </a:xfrm>
          <a:prstGeom prst="rect">
            <a:avLst/>
          </a:prstGeom>
        </p:spPr>
      </p:pic>
      <p:grpSp>
        <p:nvGrpSpPr>
          <p:cNvPr id="442" name="Group 442"/>
          <p:cNvGrpSpPr/>
          <p:nvPr/>
        </p:nvGrpSpPr>
        <p:grpSpPr>
          <a:xfrm rot="5400000">
            <a:off x="7749128" y="4545775"/>
            <a:ext cx="9791703" cy="662050"/>
            <a:chOff x="-25399" y="-25400"/>
            <a:chExt cx="9791702" cy="662048"/>
          </a:xfrm>
        </p:grpSpPr>
        <p:sp>
          <p:nvSpPr>
            <p:cNvPr id="441" name="Shape 441"/>
            <p:cNvSpPr/>
            <p:nvPr/>
          </p:nvSpPr>
          <p:spPr>
            <a:xfrm>
              <a:off x="0" y="0"/>
              <a:ext cx="9740903" cy="611249"/>
            </a:xfrm>
            <a:prstGeom prst="rect">
              <a:avLst/>
            </a:prstGeom>
            <a:solidFill>
              <a:srgbClr val="001940"/>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1" sz="3000">
                  <a:solidFill>
                    <a:srgbClr val="F2CC20"/>
                  </a:solidFill>
                  <a:latin typeface="Helvetica Neue Light"/>
                  <a:ea typeface="Helvetica Neue Light"/>
                  <a:cs typeface="Helvetica Neue Light"/>
                  <a:sym typeface="Helvetica Neue Light"/>
                </a:defRPr>
              </a:lvl1pPr>
            </a:lstStyle>
            <a:p>
              <a:pPr lvl="0">
                <a:defRPr b="0" sz="1800">
                  <a:solidFill>
                    <a:srgbClr val="000000"/>
                  </a:solidFill>
                </a:defRPr>
              </a:pPr>
              <a:r>
                <a:rPr b="1" sz="3000">
                  <a:solidFill>
                    <a:srgbClr val="F2CC20"/>
                  </a:solidFill>
                </a:rPr>
                <a:t>LG: </a:t>
              </a:r>
            </a:p>
          </p:txBody>
        </p:sp>
        <p:pic>
          <p:nvPicPr>
            <p:cNvPr id="440" name=""/>
            <p:cNvPicPr/>
            <p:nvPr/>
          </p:nvPicPr>
          <p:blipFill>
            <a:blip r:embed="rId6">
              <a:extLst/>
            </a:blip>
            <a:stretch>
              <a:fillRect/>
            </a:stretch>
          </p:blipFill>
          <p:spPr>
            <a:xfrm>
              <a:off x="-25400" y="-25400"/>
              <a:ext cx="9791703" cy="662049"/>
            </a:xfrm>
            <a:prstGeom prst="rect">
              <a:avLst/>
            </a:prstGeom>
            <a:effectLst/>
          </p:spPr>
        </p:pic>
      </p:grpSp>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4" name="Shape 444"/>
          <p:cNvSpPr/>
          <p:nvPr/>
        </p:nvSpPr>
        <p:spPr>
          <a:xfrm>
            <a:off x="0" y="-30969"/>
            <a:ext cx="13004800" cy="1670974"/>
          </a:xfrm>
          <a:prstGeom prst="rect">
            <a:avLst/>
          </a:prstGeom>
          <a:solidFill>
            <a:srgbClr val="001940"/>
          </a:solidFill>
          <a:ln w="12700">
            <a:miter lim="400000"/>
          </a:ln>
        </p:spPr>
        <p:txBody>
          <a:bodyPr lIns="0" tIns="0" rIns="0" bIns="0" anchor="ctr"/>
          <a:lstStyle/>
          <a:p>
            <a:pPr lvl="0">
              <a:defRPr sz="2400">
                <a:solidFill>
                  <a:srgbClr val="FFFFFF"/>
                </a:solidFill>
              </a:defRPr>
            </a:pPr>
          </a:p>
        </p:txBody>
      </p:sp>
      <p:grpSp>
        <p:nvGrpSpPr>
          <p:cNvPr id="447" name="Group 447"/>
          <p:cNvGrpSpPr/>
          <p:nvPr/>
        </p:nvGrpSpPr>
        <p:grpSpPr>
          <a:xfrm rot="5400000">
            <a:off x="8582004" y="5378654"/>
            <a:ext cx="8125953" cy="662049"/>
            <a:chOff x="-25399" y="-25400"/>
            <a:chExt cx="8125952" cy="662048"/>
          </a:xfrm>
        </p:grpSpPr>
        <p:sp>
          <p:nvSpPr>
            <p:cNvPr id="446" name="Shape 446"/>
            <p:cNvSpPr/>
            <p:nvPr/>
          </p:nvSpPr>
          <p:spPr>
            <a:xfrm>
              <a:off x="0" y="0"/>
              <a:ext cx="8075153" cy="611249"/>
            </a:xfrm>
            <a:prstGeom prst="rect">
              <a:avLst/>
            </a:prstGeom>
            <a:solidFill>
              <a:srgbClr val="001940"/>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1" sz="3000">
                  <a:solidFill>
                    <a:srgbClr val="F2CC20"/>
                  </a:solidFill>
                  <a:latin typeface="Helvetica Neue Light"/>
                  <a:ea typeface="Helvetica Neue Light"/>
                  <a:cs typeface="Helvetica Neue Light"/>
                  <a:sym typeface="Helvetica Neue Light"/>
                </a:defRPr>
              </a:lvl1pPr>
            </a:lstStyle>
            <a:p>
              <a:pPr lvl="0">
                <a:defRPr b="0" sz="1800">
                  <a:solidFill>
                    <a:srgbClr val="000000"/>
                  </a:solidFill>
                </a:defRPr>
              </a:pPr>
              <a:r>
                <a:rPr b="1" sz="3000">
                  <a:solidFill>
                    <a:srgbClr val="F2CC20"/>
                  </a:solidFill>
                </a:rPr>
                <a:t>LG: </a:t>
              </a:r>
            </a:p>
          </p:txBody>
        </p:sp>
        <p:pic>
          <p:nvPicPr>
            <p:cNvPr id="445" name=""/>
            <p:cNvPicPr/>
            <p:nvPr/>
          </p:nvPicPr>
          <p:blipFill>
            <a:blip r:embed="rId2">
              <a:extLst/>
            </a:blip>
            <a:stretch>
              <a:fillRect/>
            </a:stretch>
          </p:blipFill>
          <p:spPr>
            <a:xfrm>
              <a:off x="-25400" y="-25400"/>
              <a:ext cx="8125953" cy="662049"/>
            </a:xfrm>
            <a:prstGeom prst="rect">
              <a:avLst/>
            </a:prstGeom>
            <a:effectLst/>
          </p:spPr>
        </p:pic>
      </p:grpSp>
      <p:pic>
        <p:nvPicPr>
          <p:cNvPr id="448" name=""/>
          <p:cNvPicPr/>
          <p:nvPr/>
        </p:nvPicPr>
        <p:blipFill>
          <a:blip r:embed="rId3">
            <a:extLst/>
          </a:blip>
          <a:stretch>
            <a:fillRect/>
          </a:stretch>
        </p:blipFill>
        <p:spPr>
          <a:xfrm>
            <a:off x="-88900" y="1533595"/>
            <a:ext cx="13182601" cy="177801"/>
          </a:xfrm>
          <a:prstGeom prst="rect">
            <a:avLst/>
          </a:prstGeom>
        </p:spPr>
      </p:pic>
      <p:pic>
        <p:nvPicPr>
          <p:cNvPr id="450" name=""/>
          <p:cNvPicPr/>
          <p:nvPr/>
        </p:nvPicPr>
        <p:blipFill>
          <a:blip r:embed="rId4">
            <a:extLst/>
          </a:blip>
          <a:stretch>
            <a:fillRect/>
          </a:stretch>
        </p:blipFill>
        <p:spPr>
          <a:xfrm rot="5400000">
            <a:off x="-1362644" y="5562259"/>
            <a:ext cx="8173320" cy="177801"/>
          </a:xfrm>
          <a:prstGeom prst="rect">
            <a:avLst/>
          </a:prstGeom>
        </p:spPr>
      </p:pic>
      <p:sp>
        <p:nvSpPr>
          <p:cNvPr id="452" name="Shape 452"/>
          <p:cNvSpPr/>
          <p:nvPr/>
        </p:nvSpPr>
        <p:spPr>
          <a:xfrm>
            <a:off x="177498" y="1774964"/>
            <a:ext cx="2393680" cy="95488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defRPr sz="1800"/>
            </a:pPr>
            <a:r>
              <a:rPr sz="2800">
                <a:latin typeface="Helvetica Neue Light"/>
                <a:ea typeface="Helvetica Neue Light"/>
                <a:cs typeface="Helvetica Neue Light"/>
                <a:sym typeface="Helvetica Neue Light"/>
              </a:rPr>
              <a:t>Study</a:t>
            </a:r>
            <a:endParaRPr sz="2800">
              <a:latin typeface="Helvetica Neue Light"/>
              <a:ea typeface="Helvetica Neue Light"/>
              <a:cs typeface="Helvetica Neue Light"/>
              <a:sym typeface="Helvetica Neue Light"/>
            </a:endParaRPr>
          </a:p>
          <a:p>
            <a:pPr lvl="0">
              <a:defRPr sz="1800"/>
            </a:pPr>
            <a:r>
              <a:rPr sz="2800">
                <a:latin typeface="Helvetica Neue Light"/>
                <a:ea typeface="Helvetica Neue Light"/>
                <a:cs typeface="Helvetica Neue Light"/>
                <a:sym typeface="Helvetica Neue Light"/>
              </a:rPr>
              <a:t>Questions</a:t>
            </a:r>
          </a:p>
        </p:txBody>
      </p:sp>
      <p:sp>
        <p:nvSpPr>
          <p:cNvPr id="453" name="Shape 453"/>
          <p:cNvSpPr/>
          <p:nvPr/>
        </p:nvSpPr>
        <p:spPr>
          <a:xfrm>
            <a:off x="336719" y="327767"/>
            <a:ext cx="11672161" cy="7835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4500">
                <a:solidFill>
                  <a:srgbClr val="F2CC20"/>
                </a:solidFill>
                <a:latin typeface="Helvetica Neue Light"/>
                <a:ea typeface="Helvetica Neue Light"/>
                <a:cs typeface="Helvetica Neue Light"/>
                <a:sym typeface="Helvetica Neue Light"/>
              </a:defRPr>
            </a:lvl1pPr>
          </a:lstStyle>
          <a:p>
            <a:pPr lvl="0">
              <a:defRPr b="0" sz="1800">
                <a:solidFill>
                  <a:srgbClr val="000000"/>
                </a:solidFill>
              </a:defRPr>
            </a:pPr>
            <a:r>
              <a:rPr b="1" sz="4500">
                <a:solidFill>
                  <a:srgbClr val="F2CC20"/>
                </a:solidFill>
              </a:rPr>
              <a:t>Lesson Title</a:t>
            </a:r>
          </a:p>
        </p:txBody>
      </p:sp>
      <p:sp>
        <p:nvSpPr>
          <p:cNvPr id="454" name="Shape 454"/>
          <p:cNvSpPr/>
          <p:nvPr/>
        </p:nvSpPr>
        <p:spPr>
          <a:xfrm>
            <a:off x="336719" y="1052090"/>
            <a:ext cx="11672160" cy="4622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pPr>
            <a:r>
              <a:rPr b="1" sz="2400">
                <a:solidFill>
                  <a:srgbClr val="F2CC20"/>
                </a:solidFill>
                <a:latin typeface="Helvetica Neue Light"/>
                <a:ea typeface="Helvetica Neue Light"/>
                <a:cs typeface="Helvetica Neue Light"/>
                <a:sym typeface="Helvetica Neue Light"/>
              </a:rPr>
              <a:t>Essential Question: </a:t>
            </a:r>
            <a:r>
              <a:rPr sz="2400">
                <a:solidFill>
                  <a:srgbClr val="F2CC20"/>
                </a:solidFill>
                <a:latin typeface="Helvetica Neue Light"/>
                <a:ea typeface="Helvetica Neue Light"/>
                <a:cs typeface="Helvetica Neue Light"/>
                <a:sym typeface="Helvetica Neue Light"/>
              </a:rPr>
              <a:t>Insert essential question here.</a:t>
            </a:r>
          </a:p>
        </p:txBody>
      </p:sp>
      <p:sp>
        <p:nvSpPr>
          <p:cNvPr id="455" name="Shape 455"/>
          <p:cNvSpPr/>
          <p:nvPr/>
        </p:nvSpPr>
        <p:spPr>
          <a:xfrm>
            <a:off x="2876854" y="1774964"/>
            <a:ext cx="9380338" cy="223500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pPr>
            <a:r>
              <a:rPr b="1" sz="3500">
                <a:latin typeface="Helvetica Neue Light"/>
                <a:ea typeface="Helvetica Neue Light"/>
                <a:cs typeface="Helvetica Neue Light"/>
                <a:sym typeface="Helvetica Neue Light"/>
              </a:rPr>
              <a:t>Topic</a:t>
            </a:r>
            <a:endParaRPr sz="3500">
              <a:latin typeface="Helvetica Neue Light"/>
              <a:ea typeface="Helvetica Neue Light"/>
              <a:cs typeface="Helvetica Neue Light"/>
              <a:sym typeface="Helvetica Neue Light"/>
            </a:endParaRPr>
          </a:p>
          <a:p>
            <a:pPr lvl="0" algn="l">
              <a:defRPr sz="1800"/>
            </a:pPr>
            <a:endParaRPr sz="3500">
              <a:latin typeface="Helvetica Neue Light"/>
              <a:ea typeface="Helvetica Neue Light"/>
              <a:cs typeface="Helvetica Neue Light"/>
              <a:sym typeface="Helvetica Neue Light"/>
            </a:endParaRPr>
          </a:p>
          <a:p>
            <a:pPr lvl="0" algn="l">
              <a:defRPr sz="1800"/>
            </a:pPr>
            <a:r>
              <a:rPr sz="3500">
                <a:latin typeface="Helvetica Neue Light"/>
                <a:ea typeface="Helvetica Neue Light"/>
                <a:cs typeface="Helvetica Neue Light"/>
                <a:sym typeface="Helvetica Neue Light"/>
              </a:rPr>
              <a:t>Notes</a:t>
            </a:r>
            <a:endParaRPr sz="3500">
              <a:latin typeface="Helvetica Neue Light"/>
              <a:ea typeface="Helvetica Neue Light"/>
              <a:cs typeface="Helvetica Neue Light"/>
              <a:sym typeface="Helvetica Neue Light"/>
            </a:endParaRPr>
          </a:p>
        </p:txBody>
      </p:sp>
      <p:pic>
        <p:nvPicPr>
          <p:cNvPr id="456" name="AVID_logo-spot.jpg"/>
          <p:cNvPicPr/>
          <p:nvPr/>
        </p:nvPicPr>
        <p:blipFill>
          <a:blip r:embed="rId5">
            <a:extLst/>
          </a:blip>
          <a:stretch>
            <a:fillRect/>
          </a:stretch>
        </p:blipFill>
        <p:spPr>
          <a:xfrm>
            <a:off x="341077" y="8384733"/>
            <a:ext cx="1723758" cy="1115932"/>
          </a:xfrm>
          <a:prstGeom prst="rect">
            <a:avLst/>
          </a:prstGeom>
          <a:ln w="12700">
            <a:miter lim="400000"/>
          </a:ln>
        </p:spPr>
      </p:pic>
      <p:sp>
        <p:nvSpPr>
          <p:cNvPr id="457" name="Shape 457"/>
          <p:cNvSpPr/>
          <p:nvPr/>
        </p:nvSpPr>
        <p:spPr>
          <a:xfrm>
            <a:off x="2876854" y="4592078"/>
            <a:ext cx="9380337" cy="1168208"/>
          </a:xfrm>
          <a:prstGeom prst="rect">
            <a:avLst/>
          </a:prstGeom>
          <a:ln w="12700">
            <a:solidFill>
              <a:srgbClr val="916210"/>
            </a:solidFill>
            <a:miter lim="400000"/>
          </a:ln>
          <a:extLst>
            <a:ext uri="{C572A759-6A51-4108-AA02-DFA0A04FC94B}">
              <ma14:wrappingTextBoxFlag xmlns:ma14="http://schemas.microsoft.com/office/mac/drawingml/2011/main" val="1"/>
            </a:ext>
          </a:extLst>
        </p:spPr>
        <p:txBody>
          <a:bodyPr lIns="0" tIns="0" rIns="0" bIns="0">
            <a:spAutoFit/>
          </a:bodyPr>
          <a:lstStyle>
            <a:lvl1pPr algn="l">
              <a:defRPr sz="3500">
                <a:latin typeface="Helvetica Neue Light"/>
                <a:ea typeface="Helvetica Neue Light"/>
                <a:cs typeface="Helvetica Neue Light"/>
                <a:sym typeface="Helvetica Neue Light"/>
              </a:defRPr>
            </a:lvl1pPr>
          </a:lstStyle>
          <a:p>
            <a:pPr lvl="0">
              <a:defRPr sz="1800"/>
            </a:pPr>
            <a:r>
              <a:rPr sz="3500"/>
              <a:t>Instructions</a:t>
            </a:r>
            <a:endParaRPr sz="3500"/>
          </a:p>
        </p:txBody>
      </p:sp>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59" name="InsertedImage-2.jpg"/>
          <p:cNvPicPr/>
          <p:nvPr/>
        </p:nvPicPr>
        <p:blipFill>
          <a:blip r:embed="rId2">
            <a:extLst/>
          </a:blip>
          <a:srcRect l="172" t="15646" r="172" b="42427"/>
          <a:stretch>
            <a:fillRect/>
          </a:stretch>
        </p:blipFill>
        <p:spPr>
          <a:xfrm>
            <a:off x="0" y="0"/>
            <a:ext cx="13004621" cy="7294778"/>
          </a:xfrm>
          <a:prstGeom prst="rect">
            <a:avLst/>
          </a:prstGeom>
          <a:ln w="12700">
            <a:miter lim="400000"/>
          </a:ln>
        </p:spPr>
      </p:pic>
      <p:sp>
        <p:nvSpPr>
          <p:cNvPr id="460" name="Shape 460"/>
          <p:cNvSpPr/>
          <p:nvPr>
            <p:ph type="body" idx="1"/>
          </p:nvPr>
        </p:nvSpPr>
        <p:spPr>
          <a:xfrm>
            <a:off x="6569381" y="7612176"/>
            <a:ext cx="6353214" cy="1117601"/>
          </a:xfrm>
          <a:prstGeom prst="rect">
            <a:avLst/>
          </a:prstGeom>
        </p:spPr>
        <p:txBody>
          <a:bodyPr/>
          <a:lstStyle/>
          <a:p>
            <a:pPr lvl="0" algn="l"/>
          </a:p>
        </p:txBody>
      </p:sp>
      <p:sp>
        <p:nvSpPr>
          <p:cNvPr id="461" name="Shape 461"/>
          <p:cNvSpPr/>
          <p:nvPr>
            <p:ph type="title"/>
          </p:nvPr>
        </p:nvSpPr>
        <p:spPr>
          <a:xfrm>
            <a:off x="325857" y="7459776"/>
            <a:ext cx="6094336" cy="1422401"/>
          </a:xfrm>
          <a:prstGeom prst="rect">
            <a:avLst/>
          </a:prstGeom>
        </p:spPr>
        <p:txBody>
          <a:bodyPr/>
          <a:lstStyle>
            <a:lvl1pPr algn="l">
              <a:defRPr b="1" sz="4500"/>
            </a:lvl1pPr>
          </a:lstStyle>
          <a:p>
            <a:pPr lvl="0">
              <a:defRPr b="0" sz="1800"/>
            </a:pPr>
            <a:r>
              <a:rPr b="1" sz="4500"/>
              <a:t>Lesson Title</a:t>
            </a:r>
          </a:p>
        </p:txBody>
      </p:sp>
      <p:pic>
        <p:nvPicPr>
          <p:cNvPr id="462" name=""/>
          <p:cNvPicPr/>
          <p:nvPr/>
        </p:nvPicPr>
        <p:blipFill>
          <a:blip r:embed="rId3">
            <a:extLst/>
          </a:blip>
          <a:stretch>
            <a:fillRect/>
          </a:stretch>
        </p:blipFill>
        <p:spPr>
          <a:xfrm rot="5400000">
            <a:off x="5563760" y="8381579"/>
            <a:ext cx="1877280" cy="127001"/>
          </a:xfrm>
          <a:prstGeom prst="rect">
            <a:avLst/>
          </a:prstGeom>
        </p:spPr>
      </p:pic>
      <p:pic>
        <p:nvPicPr>
          <p:cNvPr id="464" name="InsertedImage.jpg"/>
          <p:cNvPicPr/>
          <p:nvPr/>
        </p:nvPicPr>
        <p:blipFill>
          <a:blip r:embed="rId4">
            <a:extLst/>
          </a:blip>
          <a:stretch>
            <a:fillRect/>
          </a:stretch>
        </p:blipFill>
        <p:spPr>
          <a:xfrm>
            <a:off x="11090398" y="8609795"/>
            <a:ext cx="1879601" cy="1092201"/>
          </a:xfrm>
          <a:prstGeom prst="rect">
            <a:avLst/>
          </a:prstGeom>
          <a:ln w="12700">
            <a:miter lim="400000"/>
          </a:ln>
        </p:spPr>
      </p:pic>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6" name="Shape 466"/>
          <p:cNvSpPr/>
          <p:nvPr/>
        </p:nvSpPr>
        <p:spPr>
          <a:xfrm>
            <a:off x="0" y="-1"/>
            <a:ext cx="13004800" cy="970980"/>
          </a:xfrm>
          <a:prstGeom prst="rect">
            <a:avLst/>
          </a:prstGeom>
          <a:solidFill>
            <a:srgbClr val="001940"/>
          </a:solidFill>
          <a:ln w="12700">
            <a:miter lim="400000"/>
          </a:ln>
        </p:spPr>
        <p:txBody>
          <a:bodyPr lIns="0" tIns="0" rIns="0" bIns="0" anchor="ctr"/>
          <a:lstStyle/>
          <a:p>
            <a:pPr lvl="0">
              <a:defRPr sz="2400">
                <a:solidFill>
                  <a:srgbClr val="FFFFFF"/>
                </a:solidFill>
              </a:defRPr>
            </a:pPr>
          </a:p>
        </p:txBody>
      </p:sp>
      <p:pic>
        <p:nvPicPr>
          <p:cNvPr id="467" name=""/>
          <p:cNvPicPr/>
          <p:nvPr/>
        </p:nvPicPr>
        <p:blipFill>
          <a:blip r:embed="rId2">
            <a:extLst/>
          </a:blip>
          <a:stretch>
            <a:fillRect/>
          </a:stretch>
        </p:blipFill>
        <p:spPr>
          <a:xfrm>
            <a:off x="-172654" y="798133"/>
            <a:ext cx="13182601" cy="177801"/>
          </a:xfrm>
          <a:prstGeom prst="rect">
            <a:avLst/>
          </a:prstGeom>
        </p:spPr>
      </p:pic>
      <p:pic>
        <p:nvPicPr>
          <p:cNvPr id="469" name=""/>
          <p:cNvPicPr/>
          <p:nvPr/>
        </p:nvPicPr>
        <p:blipFill>
          <a:blip r:embed="rId3">
            <a:extLst/>
          </a:blip>
          <a:stretch>
            <a:fillRect/>
          </a:stretch>
        </p:blipFill>
        <p:spPr>
          <a:xfrm rot="5400000">
            <a:off x="-1492090" y="5432812"/>
            <a:ext cx="8432212" cy="177801"/>
          </a:xfrm>
          <a:prstGeom prst="rect">
            <a:avLst/>
          </a:prstGeom>
        </p:spPr>
      </p:pic>
      <p:sp>
        <p:nvSpPr>
          <p:cNvPr id="471" name="Shape 471"/>
          <p:cNvSpPr/>
          <p:nvPr/>
        </p:nvSpPr>
        <p:spPr>
          <a:xfrm>
            <a:off x="177498" y="1774964"/>
            <a:ext cx="2393680" cy="95488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defRPr sz="1800"/>
            </a:pPr>
            <a:r>
              <a:rPr sz="2800">
                <a:latin typeface="Helvetica Neue Light"/>
                <a:ea typeface="Helvetica Neue Light"/>
                <a:cs typeface="Helvetica Neue Light"/>
                <a:sym typeface="Helvetica Neue Light"/>
              </a:rPr>
              <a:t>Study</a:t>
            </a:r>
            <a:endParaRPr sz="2800">
              <a:latin typeface="Helvetica Neue Light"/>
              <a:ea typeface="Helvetica Neue Light"/>
              <a:cs typeface="Helvetica Neue Light"/>
              <a:sym typeface="Helvetica Neue Light"/>
            </a:endParaRPr>
          </a:p>
          <a:p>
            <a:pPr lvl="0">
              <a:defRPr sz="1800"/>
            </a:pPr>
            <a:r>
              <a:rPr sz="2800">
                <a:latin typeface="Helvetica Neue Light"/>
                <a:ea typeface="Helvetica Neue Light"/>
                <a:cs typeface="Helvetica Neue Light"/>
                <a:sym typeface="Helvetica Neue Light"/>
              </a:rPr>
              <a:t>Questions</a:t>
            </a:r>
          </a:p>
        </p:txBody>
      </p:sp>
      <p:sp>
        <p:nvSpPr>
          <p:cNvPr id="472" name="Shape 472"/>
          <p:cNvSpPr/>
          <p:nvPr/>
        </p:nvSpPr>
        <p:spPr>
          <a:xfrm>
            <a:off x="199666" y="1938"/>
            <a:ext cx="11672161" cy="7835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4500">
                <a:solidFill>
                  <a:srgbClr val="F2CC20"/>
                </a:solidFill>
                <a:latin typeface="Helvetica Neue Light"/>
                <a:ea typeface="Helvetica Neue Light"/>
                <a:cs typeface="Helvetica Neue Light"/>
                <a:sym typeface="Helvetica Neue Light"/>
              </a:defRPr>
            </a:lvl1pPr>
          </a:lstStyle>
          <a:p>
            <a:pPr lvl="0">
              <a:defRPr b="0" sz="1800">
                <a:solidFill>
                  <a:srgbClr val="000000"/>
                </a:solidFill>
              </a:defRPr>
            </a:pPr>
            <a:r>
              <a:rPr b="1" sz="4500">
                <a:solidFill>
                  <a:srgbClr val="F2CC20"/>
                </a:solidFill>
              </a:rPr>
              <a:t>Lesson Title</a:t>
            </a:r>
          </a:p>
        </p:txBody>
      </p:sp>
      <p:sp>
        <p:nvSpPr>
          <p:cNvPr id="473" name="Shape 473"/>
          <p:cNvSpPr/>
          <p:nvPr/>
        </p:nvSpPr>
        <p:spPr>
          <a:xfrm>
            <a:off x="153983" y="890665"/>
            <a:ext cx="12453184" cy="6594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pPr>
            <a:r>
              <a:rPr b="1" sz="3700">
                <a:solidFill>
                  <a:srgbClr val="001940"/>
                </a:solidFill>
                <a:latin typeface="Helvetica Neue Light"/>
                <a:ea typeface="Helvetica Neue Light"/>
                <a:cs typeface="Helvetica Neue Light"/>
                <a:sym typeface="Helvetica Neue Light"/>
              </a:rPr>
              <a:t>EQ:</a:t>
            </a:r>
            <a:r>
              <a:rPr b="1" sz="2700">
                <a:solidFill>
                  <a:srgbClr val="001940"/>
                </a:solidFill>
                <a:latin typeface="Helvetica Neue Light"/>
                <a:ea typeface="Helvetica Neue Light"/>
                <a:cs typeface="Helvetica Neue Light"/>
                <a:sym typeface="Helvetica Neue Light"/>
              </a:rPr>
              <a:t> </a:t>
            </a:r>
            <a:r>
              <a:rPr sz="2700">
                <a:solidFill>
                  <a:srgbClr val="001940"/>
                </a:solidFill>
                <a:latin typeface="Helvetica Neue Light"/>
                <a:ea typeface="Helvetica Neue Light"/>
                <a:cs typeface="Helvetica Neue Light"/>
                <a:sym typeface="Helvetica Neue Light"/>
              </a:rPr>
              <a:t>?</a:t>
            </a:r>
          </a:p>
        </p:txBody>
      </p:sp>
      <p:sp>
        <p:nvSpPr>
          <p:cNvPr id="474" name="Shape 474"/>
          <p:cNvSpPr/>
          <p:nvPr/>
        </p:nvSpPr>
        <p:spPr>
          <a:xfrm>
            <a:off x="2870504" y="3571877"/>
            <a:ext cx="9380337" cy="223500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pPr>
            <a:r>
              <a:rPr b="1" sz="3500">
                <a:latin typeface="Helvetica Neue Light"/>
                <a:ea typeface="Helvetica Neue Light"/>
                <a:cs typeface="Helvetica Neue Light"/>
                <a:sym typeface="Helvetica Neue Light"/>
              </a:rPr>
              <a:t>Topic</a:t>
            </a:r>
            <a:endParaRPr sz="3500">
              <a:latin typeface="Helvetica Neue Light"/>
              <a:ea typeface="Helvetica Neue Light"/>
              <a:cs typeface="Helvetica Neue Light"/>
              <a:sym typeface="Helvetica Neue Light"/>
            </a:endParaRPr>
          </a:p>
          <a:p>
            <a:pPr lvl="0" algn="l">
              <a:defRPr sz="1800"/>
            </a:pPr>
            <a:endParaRPr sz="3500">
              <a:latin typeface="Helvetica Neue Light"/>
              <a:ea typeface="Helvetica Neue Light"/>
              <a:cs typeface="Helvetica Neue Light"/>
              <a:sym typeface="Helvetica Neue Light"/>
            </a:endParaRPr>
          </a:p>
          <a:p>
            <a:pPr lvl="0" algn="l">
              <a:defRPr sz="1800"/>
            </a:pPr>
            <a:r>
              <a:rPr sz="3500">
                <a:latin typeface="Helvetica Neue Light"/>
                <a:ea typeface="Helvetica Neue Light"/>
                <a:cs typeface="Helvetica Neue Light"/>
                <a:sym typeface="Helvetica Neue Light"/>
              </a:rPr>
              <a:t>Notes</a:t>
            </a:r>
            <a:endParaRPr sz="3500">
              <a:latin typeface="Helvetica Neue Light"/>
              <a:ea typeface="Helvetica Neue Light"/>
              <a:cs typeface="Helvetica Neue Light"/>
              <a:sym typeface="Helvetica Neue Light"/>
            </a:endParaRPr>
          </a:p>
        </p:txBody>
      </p:sp>
      <p:pic>
        <p:nvPicPr>
          <p:cNvPr id="475" name="AVID_logo-spot.jpg"/>
          <p:cNvPicPr/>
          <p:nvPr/>
        </p:nvPicPr>
        <p:blipFill>
          <a:blip r:embed="rId4">
            <a:extLst/>
          </a:blip>
          <a:stretch>
            <a:fillRect/>
          </a:stretch>
        </p:blipFill>
        <p:spPr>
          <a:xfrm>
            <a:off x="341077" y="8384733"/>
            <a:ext cx="1723758" cy="1115932"/>
          </a:xfrm>
          <a:prstGeom prst="rect">
            <a:avLst/>
          </a:prstGeom>
          <a:ln w="12700">
            <a:miter lim="400000"/>
          </a:ln>
        </p:spPr>
      </p:pic>
      <p:sp>
        <p:nvSpPr>
          <p:cNvPr id="476" name="Shape 476"/>
          <p:cNvSpPr/>
          <p:nvPr/>
        </p:nvSpPr>
        <p:spPr>
          <a:xfrm>
            <a:off x="2876854" y="2296607"/>
            <a:ext cx="9380337" cy="1180907"/>
          </a:xfrm>
          <a:prstGeom prst="rect">
            <a:avLst/>
          </a:prstGeom>
          <a:ln w="12700">
            <a:solidFill>
              <a:srgbClr val="916210"/>
            </a:solidFill>
            <a:miter lim="400000"/>
          </a:ln>
          <a:extLst>
            <a:ext uri="{C572A759-6A51-4108-AA02-DFA0A04FC94B}">
              <ma14:wrappingTextBoxFlag xmlns:ma14="http://schemas.microsoft.com/office/mac/drawingml/2011/main" val="1"/>
            </a:ext>
          </a:extLst>
        </p:spPr>
        <p:txBody>
          <a:bodyPr lIns="0" tIns="0" rIns="0" bIns="0">
            <a:spAutoFit/>
          </a:bodyPr>
          <a:lstStyle>
            <a:lvl1pPr algn="l">
              <a:defRPr b="1" sz="3500">
                <a:latin typeface="Helvetica Neue Light"/>
                <a:ea typeface="Helvetica Neue Light"/>
                <a:cs typeface="Helvetica Neue Light"/>
                <a:sym typeface="Helvetica Neue Light"/>
              </a:defRPr>
            </a:lvl1pPr>
          </a:lstStyle>
          <a:p>
            <a:pPr lvl="0">
              <a:defRPr b="0" sz="1800"/>
            </a:pPr>
            <a:r>
              <a:rPr b="1" sz="3500"/>
              <a:t>Instructions:</a:t>
            </a:r>
            <a:endParaRPr sz="3500"/>
          </a:p>
        </p:txBody>
      </p:sp>
      <p:pic>
        <p:nvPicPr>
          <p:cNvPr id="477" name=""/>
          <p:cNvPicPr/>
          <p:nvPr/>
        </p:nvPicPr>
        <p:blipFill>
          <a:blip r:embed="rId5">
            <a:extLst/>
          </a:blip>
          <a:stretch>
            <a:fillRect/>
          </a:stretch>
        </p:blipFill>
        <p:spPr>
          <a:xfrm>
            <a:off x="-88900" y="1449928"/>
            <a:ext cx="13182601" cy="177801"/>
          </a:xfrm>
          <a:prstGeom prst="rect">
            <a:avLst/>
          </a:prstGeom>
        </p:spPr>
      </p:pic>
      <p:grpSp>
        <p:nvGrpSpPr>
          <p:cNvPr id="481" name="Group 481"/>
          <p:cNvGrpSpPr/>
          <p:nvPr/>
        </p:nvGrpSpPr>
        <p:grpSpPr>
          <a:xfrm rot="5400000">
            <a:off x="7749128" y="4545775"/>
            <a:ext cx="9791703" cy="662050"/>
            <a:chOff x="-25399" y="-25400"/>
            <a:chExt cx="9791702" cy="662048"/>
          </a:xfrm>
        </p:grpSpPr>
        <p:sp>
          <p:nvSpPr>
            <p:cNvPr id="480" name="Shape 480"/>
            <p:cNvSpPr/>
            <p:nvPr/>
          </p:nvSpPr>
          <p:spPr>
            <a:xfrm>
              <a:off x="0" y="0"/>
              <a:ext cx="9740903" cy="611249"/>
            </a:xfrm>
            <a:prstGeom prst="rect">
              <a:avLst/>
            </a:prstGeom>
            <a:solidFill>
              <a:srgbClr val="001940"/>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1" sz="3000">
                  <a:solidFill>
                    <a:srgbClr val="F2CC20"/>
                  </a:solidFill>
                  <a:latin typeface="Helvetica Neue Light"/>
                  <a:ea typeface="Helvetica Neue Light"/>
                  <a:cs typeface="Helvetica Neue Light"/>
                  <a:sym typeface="Helvetica Neue Light"/>
                </a:defRPr>
              </a:lvl1pPr>
            </a:lstStyle>
            <a:p>
              <a:pPr lvl="0">
                <a:defRPr b="0" sz="1800">
                  <a:solidFill>
                    <a:srgbClr val="000000"/>
                  </a:solidFill>
                </a:defRPr>
              </a:pPr>
              <a:r>
                <a:rPr b="1" sz="3000">
                  <a:solidFill>
                    <a:srgbClr val="F2CC20"/>
                  </a:solidFill>
                </a:rPr>
                <a:t>LG: </a:t>
              </a:r>
            </a:p>
          </p:txBody>
        </p:sp>
        <p:pic>
          <p:nvPicPr>
            <p:cNvPr id="479" name=""/>
            <p:cNvPicPr/>
            <p:nvPr/>
          </p:nvPicPr>
          <p:blipFill>
            <a:blip r:embed="rId6">
              <a:extLst/>
            </a:blip>
            <a:stretch>
              <a:fillRect/>
            </a:stretch>
          </p:blipFill>
          <p:spPr>
            <a:xfrm>
              <a:off x="-25400" y="-25400"/>
              <a:ext cx="9791703" cy="662049"/>
            </a:xfrm>
            <a:prstGeom prst="rect">
              <a:avLst/>
            </a:prstGeom>
            <a:effectLst/>
          </p:spPr>
        </p:pic>
      </p:grpSp>
    </p:spTree>
  </p:cSld>
  <p:clrMapOvr>
    <a:masterClrMapping/>
  </p:clrMapOvr>
  <p:transitio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83" name="InsertedImage-small-9.jpg"/>
          <p:cNvPicPr/>
          <p:nvPr/>
        </p:nvPicPr>
        <p:blipFill>
          <a:blip r:embed="rId2">
            <a:extLst/>
          </a:blip>
          <a:srcRect l="0" t="42362" r="1" b="15567"/>
          <a:stretch>
            <a:fillRect/>
          </a:stretch>
        </p:blipFill>
        <p:spPr>
          <a:xfrm rot="10800000">
            <a:off x="179" y="183"/>
            <a:ext cx="13004443" cy="7294778"/>
          </a:xfrm>
          <a:prstGeom prst="rect">
            <a:avLst/>
          </a:prstGeom>
          <a:ln w="12700">
            <a:miter lim="400000"/>
          </a:ln>
        </p:spPr>
      </p:pic>
      <p:sp>
        <p:nvSpPr>
          <p:cNvPr id="484" name="Shape 484"/>
          <p:cNvSpPr/>
          <p:nvPr>
            <p:ph type="body" idx="1"/>
          </p:nvPr>
        </p:nvSpPr>
        <p:spPr>
          <a:xfrm>
            <a:off x="6569381" y="7612176"/>
            <a:ext cx="6353214" cy="1117601"/>
          </a:xfrm>
          <a:prstGeom prst="rect">
            <a:avLst/>
          </a:prstGeom>
        </p:spPr>
        <p:txBody>
          <a:bodyPr/>
          <a:lstStyle>
            <a:lvl1pPr algn="l"/>
          </a:lstStyle>
          <a:p>
            <a:pPr lvl="0">
              <a:defRPr sz="1800"/>
            </a:pPr>
            <a:r>
              <a:rPr sz="3200"/>
              <a:t>LG: Describe the steps used to take Cornell Notes.</a:t>
            </a:r>
          </a:p>
        </p:txBody>
      </p:sp>
      <p:sp>
        <p:nvSpPr>
          <p:cNvPr id="485" name="Shape 485"/>
          <p:cNvSpPr/>
          <p:nvPr>
            <p:ph type="title"/>
          </p:nvPr>
        </p:nvSpPr>
        <p:spPr>
          <a:xfrm>
            <a:off x="325857" y="7459776"/>
            <a:ext cx="6094336" cy="1422401"/>
          </a:xfrm>
          <a:prstGeom prst="rect">
            <a:avLst/>
          </a:prstGeom>
        </p:spPr>
        <p:txBody>
          <a:bodyPr/>
          <a:lstStyle>
            <a:lvl1pPr algn="l" defTabSz="560831">
              <a:defRPr b="1" sz="4320"/>
            </a:lvl1pPr>
          </a:lstStyle>
          <a:p>
            <a:pPr lvl="0">
              <a:defRPr b="0" sz="1800"/>
            </a:pPr>
            <a:r>
              <a:rPr b="1" sz="4320"/>
              <a:t>How ToTake Cornell Notes</a:t>
            </a:r>
          </a:p>
        </p:txBody>
      </p:sp>
      <p:pic>
        <p:nvPicPr>
          <p:cNvPr id="486" name=""/>
          <p:cNvPicPr/>
          <p:nvPr/>
        </p:nvPicPr>
        <p:blipFill>
          <a:blip r:embed="rId3">
            <a:extLst/>
          </a:blip>
          <a:stretch>
            <a:fillRect/>
          </a:stretch>
        </p:blipFill>
        <p:spPr>
          <a:xfrm rot="5400000">
            <a:off x="5563760" y="8381579"/>
            <a:ext cx="1877280" cy="127001"/>
          </a:xfrm>
          <a:prstGeom prst="rect">
            <a:avLst/>
          </a:prstGeom>
        </p:spPr>
      </p:pic>
      <p:pic>
        <p:nvPicPr>
          <p:cNvPr id="488" name="InsertedImage.jpg"/>
          <p:cNvPicPr/>
          <p:nvPr/>
        </p:nvPicPr>
        <p:blipFill>
          <a:blip r:embed="rId4">
            <a:extLst/>
          </a:blip>
          <a:stretch>
            <a:fillRect/>
          </a:stretch>
        </p:blipFill>
        <p:spPr>
          <a:xfrm>
            <a:off x="11090398" y="8609795"/>
            <a:ext cx="1879601" cy="1092201"/>
          </a:xfrm>
          <a:prstGeom prst="rect">
            <a:avLst/>
          </a:prstGeom>
          <a:ln w="12700">
            <a:miter lim="400000"/>
          </a:ln>
        </p:spPr>
      </p:pic>
    </p:spTree>
  </p:cSld>
  <p:clrMapOvr>
    <a:masterClrMapping/>
  </p:clrMapOvr>
  <p:transitio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0" name="Shape 490"/>
          <p:cNvSpPr/>
          <p:nvPr/>
        </p:nvSpPr>
        <p:spPr>
          <a:xfrm>
            <a:off x="0" y="-30969"/>
            <a:ext cx="13004800" cy="1670974"/>
          </a:xfrm>
          <a:prstGeom prst="rect">
            <a:avLst/>
          </a:prstGeom>
          <a:solidFill>
            <a:srgbClr val="001940"/>
          </a:solidFill>
          <a:ln w="12700">
            <a:miter lim="400000"/>
          </a:ln>
        </p:spPr>
        <p:txBody>
          <a:bodyPr lIns="0" tIns="0" rIns="0" bIns="0" anchor="ctr"/>
          <a:lstStyle/>
          <a:p>
            <a:pPr lvl="0">
              <a:defRPr sz="2400">
                <a:solidFill>
                  <a:srgbClr val="FFFFFF"/>
                </a:solidFill>
              </a:defRPr>
            </a:pPr>
          </a:p>
        </p:txBody>
      </p:sp>
      <p:grpSp>
        <p:nvGrpSpPr>
          <p:cNvPr id="493" name="Group 493"/>
          <p:cNvGrpSpPr/>
          <p:nvPr/>
        </p:nvGrpSpPr>
        <p:grpSpPr>
          <a:xfrm rot="5400000">
            <a:off x="8601054" y="5379478"/>
            <a:ext cx="8125953" cy="660401"/>
            <a:chOff x="-25399" y="-25400"/>
            <a:chExt cx="8125952" cy="660400"/>
          </a:xfrm>
        </p:grpSpPr>
        <p:sp>
          <p:nvSpPr>
            <p:cNvPr id="492" name="Shape 492"/>
            <p:cNvSpPr/>
            <p:nvPr/>
          </p:nvSpPr>
          <p:spPr>
            <a:xfrm>
              <a:off x="0" y="0"/>
              <a:ext cx="8075153" cy="609600"/>
            </a:xfrm>
            <a:prstGeom prst="rect">
              <a:avLst/>
            </a:prstGeom>
            <a:solidFill>
              <a:srgbClr val="001940"/>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defRPr sz="1800"/>
              </a:pPr>
              <a:r>
                <a:rPr b="1" sz="3000">
                  <a:solidFill>
                    <a:srgbClr val="F2CC20"/>
                  </a:solidFill>
                </a:rPr>
                <a:t>LG: </a:t>
              </a:r>
              <a:r>
                <a:rPr sz="2700">
                  <a:solidFill>
                    <a:srgbClr val="F2CC20"/>
                  </a:solidFill>
                </a:rPr>
                <a:t>Describe the steps used to take Cornell Notes.</a:t>
              </a:r>
            </a:p>
          </p:txBody>
        </p:sp>
        <p:pic>
          <p:nvPicPr>
            <p:cNvPr id="491" name=""/>
            <p:cNvPicPr/>
            <p:nvPr/>
          </p:nvPicPr>
          <p:blipFill>
            <a:blip r:embed="rId2">
              <a:extLst/>
            </a:blip>
            <a:stretch>
              <a:fillRect/>
            </a:stretch>
          </p:blipFill>
          <p:spPr>
            <a:xfrm>
              <a:off x="-25400" y="-25401"/>
              <a:ext cx="8125953" cy="660401"/>
            </a:xfrm>
            <a:prstGeom prst="rect">
              <a:avLst/>
            </a:prstGeom>
            <a:effectLst/>
          </p:spPr>
        </p:pic>
      </p:grpSp>
      <p:pic>
        <p:nvPicPr>
          <p:cNvPr id="494" name=""/>
          <p:cNvPicPr/>
          <p:nvPr/>
        </p:nvPicPr>
        <p:blipFill>
          <a:blip r:embed="rId3">
            <a:extLst/>
          </a:blip>
          <a:stretch>
            <a:fillRect/>
          </a:stretch>
        </p:blipFill>
        <p:spPr>
          <a:xfrm>
            <a:off x="-88900" y="1533595"/>
            <a:ext cx="13182601" cy="177801"/>
          </a:xfrm>
          <a:prstGeom prst="rect">
            <a:avLst/>
          </a:prstGeom>
        </p:spPr>
      </p:pic>
      <p:pic>
        <p:nvPicPr>
          <p:cNvPr id="496" name=""/>
          <p:cNvPicPr/>
          <p:nvPr/>
        </p:nvPicPr>
        <p:blipFill>
          <a:blip r:embed="rId4">
            <a:extLst/>
          </a:blip>
          <a:stretch>
            <a:fillRect/>
          </a:stretch>
        </p:blipFill>
        <p:spPr>
          <a:xfrm rot="5400000">
            <a:off x="-1362644" y="5562259"/>
            <a:ext cx="8173320" cy="177801"/>
          </a:xfrm>
          <a:prstGeom prst="rect">
            <a:avLst/>
          </a:prstGeom>
        </p:spPr>
      </p:pic>
      <p:sp>
        <p:nvSpPr>
          <p:cNvPr id="498" name="Shape 498"/>
          <p:cNvSpPr/>
          <p:nvPr/>
        </p:nvSpPr>
        <p:spPr>
          <a:xfrm>
            <a:off x="177498" y="1774964"/>
            <a:ext cx="2393680" cy="95488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defRPr sz="1800"/>
            </a:pPr>
            <a:r>
              <a:rPr sz="2800">
                <a:latin typeface="Helvetica Neue Light"/>
                <a:ea typeface="Helvetica Neue Light"/>
                <a:cs typeface="Helvetica Neue Light"/>
                <a:sym typeface="Helvetica Neue Light"/>
              </a:rPr>
              <a:t>Study</a:t>
            </a:r>
            <a:endParaRPr sz="2800">
              <a:latin typeface="Helvetica Neue Light"/>
              <a:ea typeface="Helvetica Neue Light"/>
              <a:cs typeface="Helvetica Neue Light"/>
              <a:sym typeface="Helvetica Neue Light"/>
            </a:endParaRPr>
          </a:p>
          <a:p>
            <a:pPr lvl="0">
              <a:defRPr sz="1800"/>
            </a:pPr>
            <a:r>
              <a:rPr sz="2800">
                <a:latin typeface="Helvetica Neue Light"/>
                <a:ea typeface="Helvetica Neue Light"/>
                <a:cs typeface="Helvetica Neue Light"/>
                <a:sym typeface="Helvetica Neue Light"/>
              </a:rPr>
              <a:t>Questions</a:t>
            </a:r>
          </a:p>
        </p:txBody>
      </p:sp>
      <p:sp>
        <p:nvSpPr>
          <p:cNvPr id="499" name="Shape 499"/>
          <p:cNvSpPr/>
          <p:nvPr/>
        </p:nvSpPr>
        <p:spPr>
          <a:xfrm>
            <a:off x="336719" y="327767"/>
            <a:ext cx="11672161" cy="7835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4500">
                <a:solidFill>
                  <a:srgbClr val="F2CC20"/>
                </a:solidFill>
                <a:latin typeface="Helvetica Neue Light"/>
                <a:ea typeface="Helvetica Neue Light"/>
                <a:cs typeface="Helvetica Neue Light"/>
                <a:sym typeface="Helvetica Neue Light"/>
              </a:defRPr>
            </a:lvl1pPr>
          </a:lstStyle>
          <a:p>
            <a:pPr lvl="0">
              <a:defRPr b="0" sz="1800">
                <a:solidFill>
                  <a:srgbClr val="000000"/>
                </a:solidFill>
              </a:defRPr>
            </a:pPr>
            <a:r>
              <a:rPr b="1" sz="4500">
                <a:solidFill>
                  <a:srgbClr val="F2CC20"/>
                </a:solidFill>
              </a:rPr>
              <a:t>How To Take Cornell Notes</a:t>
            </a:r>
          </a:p>
        </p:txBody>
      </p:sp>
      <p:sp>
        <p:nvSpPr>
          <p:cNvPr id="500" name="Shape 500"/>
          <p:cNvSpPr/>
          <p:nvPr/>
        </p:nvSpPr>
        <p:spPr>
          <a:xfrm>
            <a:off x="336719" y="1052090"/>
            <a:ext cx="11672160" cy="4622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pPr>
            <a:r>
              <a:rPr b="1" sz="2400">
                <a:solidFill>
                  <a:srgbClr val="F2CC20"/>
                </a:solidFill>
                <a:latin typeface="Helvetica Neue Light"/>
                <a:ea typeface="Helvetica Neue Light"/>
                <a:cs typeface="Helvetica Neue Light"/>
                <a:sym typeface="Helvetica Neue Light"/>
              </a:rPr>
              <a:t>Essential Question: </a:t>
            </a:r>
            <a:r>
              <a:rPr sz="2400">
                <a:solidFill>
                  <a:srgbClr val="F2CC20"/>
                </a:solidFill>
                <a:latin typeface="Helvetica Neue Light"/>
                <a:ea typeface="Helvetica Neue Light"/>
                <a:cs typeface="Helvetica Neue Light"/>
                <a:sym typeface="Helvetica Neue Light"/>
              </a:rPr>
              <a:t>Insert essential question here.</a:t>
            </a:r>
          </a:p>
        </p:txBody>
      </p:sp>
      <p:pic>
        <p:nvPicPr>
          <p:cNvPr id="501" name="AVID_logo-spot.jpg"/>
          <p:cNvPicPr/>
          <p:nvPr/>
        </p:nvPicPr>
        <p:blipFill>
          <a:blip r:embed="rId5">
            <a:extLst/>
          </a:blip>
          <a:stretch>
            <a:fillRect/>
          </a:stretch>
        </p:blipFill>
        <p:spPr>
          <a:xfrm>
            <a:off x="341077" y="8384733"/>
            <a:ext cx="1723758" cy="1115932"/>
          </a:xfrm>
          <a:prstGeom prst="rect">
            <a:avLst/>
          </a:prstGeom>
          <a:ln w="12700">
            <a:miter lim="400000"/>
          </a:ln>
        </p:spPr>
      </p:pic>
      <p:sp>
        <p:nvSpPr>
          <p:cNvPr id="502" name="Shape 502"/>
          <p:cNvSpPr/>
          <p:nvPr/>
        </p:nvSpPr>
        <p:spPr>
          <a:xfrm>
            <a:off x="2883204" y="2138111"/>
            <a:ext cx="9380338" cy="1168208"/>
          </a:xfrm>
          <a:prstGeom prst="rect">
            <a:avLst/>
          </a:prstGeom>
          <a:ln w="12700">
            <a:solidFill>
              <a:srgbClr val="916210"/>
            </a:solidFill>
            <a:miter lim="400000"/>
          </a:ln>
          <a:extLst>
            <a:ext uri="{C572A759-6A51-4108-AA02-DFA0A04FC94B}">
              <ma14:wrappingTextBoxFlag xmlns:ma14="http://schemas.microsoft.com/office/mac/drawingml/2011/main" val="1"/>
            </a:ext>
          </a:extLst>
        </p:spPr>
        <p:txBody>
          <a:bodyPr lIns="0" tIns="0" rIns="0" bIns="0">
            <a:spAutoFit/>
          </a:bodyPr>
          <a:lstStyle>
            <a:lvl1pPr algn="l">
              <a:defRPr sz="3500">
                <a:latin typeface="Helvetica Neue Light"/>
                <a:ea typeface="Helvetica Neue Light"/>
                <a:cs typeface="Helvetica Neue Light"/>
                <a:sym typeface="Helvetica Neue Light"/>
              </a:defRPr>
            </a:lvl1pPr>
          </a:lstStyle>
          <a:p>
            <a:pPr lvl="0">
              <a:defRPr sz="1800"/>
            </a:pPr>
            <a:r>
              <a:rPr sz="3500"/>
              <a:t>Instructions</a:t>
            </a:r>
            <a:endParaRPr sz="3500"/>
          </a:p>
        </p:txBody>
      </p:sp>
      <p:graphicFrame>
        <p:nvGraphicFramePr>
          <p:cNvPr id="503" name="Table 503"/>
          <p:cNvGraphicFramePr/>
          <p:nvPr/>
        </p:nvGraphicFramePr>
        <p:xfrm>
          <a:off x="3875989" y="1774964"/>
          <a:ext cx="7421773" cy="7649267"/>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000417"/>
                <a:gridCol w="5394350"/>
              </a:tblGrid>
              <a:tr h="881297">
                <a:tc gridSpan="2">
                  <a:txBody>
                    <a:bodyPr/>
                    <a:lstStyle/>
                    <a:p>
                      <a:pPr lvl="0" algn="r" defTabSz="914400"/>
                      <a:r>
                        <a:rPr b="1" sz="2600"/>
                        <a:t>Topic                                </a:t>
                      </a:r>
                      <a:r>
                        <a:rPr b="1" sz="1600"/>
                        <a:t>Date</a:t>
                      </a:r>
                      <a:endParaRPr b="1" sz="1600"/>
                    </a:p>
                    <a:p>
                      <a:pPr lvl="0" algn="l" defTabSz="914400"/>
                      <a:r>
                        <a:rPr sz="1600"/>
                        <a:t>Essential Question/Learning Goal</a:t>
                      </a:r>
                    </a:p>
                  </a:txBody>
                  <a:tcPr marL="63500" marR="63500" marT="63500" marB="635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2CC20"/>
                    </a:solidFill>
                  </a:tcPr>
                </a:tc>
                <a:tc hMerge="1">
                  <a:tcPr/>
                </a:tc>
              </a:tr>
              <a:tr h="6755270">
                <a:tc>
                  <a:txBody>
                    <a:bodyPr/>
                    <a:lstStyle/>
                    <a:p>
                      <a:pPr lvl="0" algn="l" defTabSz="914400"/>
                      <a:r>
                        <a:rPr b="1" i="1" sz="2600"/>
                        <a:t>Write questions about your notes (quiz, clarify, go deeper)</a:t>
                      </a:r>
                      <a:endParaRPr b="1" i="1" sz="2600"/>
                    </a:p>
                    <a:p>
                      <a:pPr lvl="0" algn="l" defTabSz="914400"/>
                      <a:endParaRPr b="1" i="1" sz="2600"/>
                    </a:p>
                    <a:p>
                      <a:pPr lvl="0" algn="l" defTabSz="914400"/>
                      <a:r>
                        <a:rPr b="1" i="1" sz="2600"/>
                        <a:t>Write key terms.</a:t>
                      </a:r>
                    </a:p>
                  </a:txBody>
                  <a:tcPr marL="63500" marR="63500" marT="63500" marB="6350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6CC41D"/>
                    </a:solidFill>
                  </a:tcPr>
                </a:tc>
                <a:tc>
                  <a:txBody>
                    <a:bodyPr/>
                    <a:lstStyle/>
                    <a:p>
                      <a:pPr lvl="0" algn="l" defTabSz="914400"/>
                      <a:r>
                        <a:rPr b="1" sz="2600"/>
                        <a:t>Take notes during the lesson</a:t>
                      </a:r>
                      <a:endParaRPr b="1" sz="2600"/>
                    </a:p>
                    <a:p>
                      <a:pPr lvl="0" algn="l" defTabSz="914400"/>
                      <a:endParaRPr sz="2600"/>
                    </a:p>
                    <a:p>
                      <a:pPr lvl="0" algn="l" defTabSz="914400"/>
                      <a:r>
                        <a:rPr sz="2600"/>
                        <a:t>   -- use pictures, bullet points,    </a:t>
                      </a:r>
                      <a:endParaRPr sz="2600"/>
                    </a:p>
                    <a:p>
                      <a:pPr lvl="0" algn="l" defTabSz="914400"/>
                      <a:r>
                        <a:rPr sz="2600"/>
                        <a:t>      abbreviations, graphic </a:t>
                      </a:r>
                      <a:endParaRPr sz="2600"/>
                    </a:p>
                    <a:p>
                      <a:pPr lvl="0" algn="l" defTabSz="914400"/>
                      <a:r>
                        <a:rPr sz="2600"/>
                        <a:t>      organizers, etc.</a:t>
                      </a:r>
                      <a:endParaRPr sz="2600"/>
                    </a:p>
                    <a:p>
                      <a:pPr lvl="0" algn="l" defTabSz="914400"/>
                      <a:endParaRPr sz="2600"/>
                    </a:p>
                    <a:p>
                      <a:pPr lvl="0" algn="l" defTabSz="914400"/>
                      <a:r>
                        <a:rPr sz="2600"/>
                        <a:t>   -- space your notes out, leave </a:t>
                      </a:r>
                      <a:endParaRPr sz="2600"/>
                    </a:p>
                    <a:p>
                      <a:pPr lvl="0" algn="l" defTabSz="914400"/>
                      <a:r>
                        <a:rPr sz="2600"/>
                        <a:t>      room to come back and add </a:t>
                      </a:r>
                      <a:endParaRPr sz="2600"/>
                    </a:p>
                    <a:p>
                      <a:pPr lvl="0" algn="l" defTabSz="914400"/>
                      <a:r>
                        <a:rPr sz="2600"/>
                        <a:t>      info.</a:t>
                      </a:r>
                    </a:p>
                  </a:txBody>
                  <a:tcPr marL="63500" marR="63500" marT="63500" marB="6350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1781FB"/>
                    </a:solidFill>
                  </a:tcPr>
                </a:tc>
              </a:tr>
            </a:tbl>
          </a:graphicData>
        </a:graphic>
      </p:graphicFrame>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45" name="InsertedImage-16.jpg"/>
          <p:cNvPicPr/>
          <p:nvPr/>
        </p:nvPicPr>
        <p:blipFill>
          <a:blip r:embed="rId3">
            <a:extLst/>
          </a:blip>
          <a:stretch>
            <a:fillRect/>
          </a:stretch>
        </p:blipFill>
        <p:spPr>
          <a:xfrm>
            <a:off x="7581255" y="6962048"/>
            <a:ext cx="2052642" cy="1539482"/>
          </a:xfrm>
          <a:prstGeom prst="rect">
            <a:avLst/>
          </a:prstGeom>
          <a:ln w="12700">
            <a:miter lim="400000"/>
          </a:ln>
        </p:spPr>
      </p:pic>
      <p:grpSp>
        <p:nvGrpSpPr>
          <p:cNvPr id="54" name="Group 54"/>
          <p:cNvGrpSpPr/>
          <p:nvPr/>
        </p:nvGrpSpPr>
        <p:grpSpPr>
          <a:xfrm>
            <a:off x="495300" y="444500"/>
            <a:ext cx="1501775" cy="1111250"/>
            <a:chOff x="0" y="0"/>
            <a:chExt cx="1501775" cy="1111250"/>
          </a:xfrm>
        </p:grpSpPr>
        <p:pic>
          <p:nvPicPr>
            <p:cNvPr id="46" name="image.png"/>
            <p:cNvPicPr/>
            <p:nvPr/>
          </p:nvPicPr>
          <p:blipFill>
            <a:blip r:embed="rId4">
              <a:extLst/>
            </a:blip>
            <a:stretch>
              <a:fillRect/>
            </a:stretch>
          </p:blipFill>
          <p:spPr>
            <a:xfrm>
              <a:off x="0" y="0"/>
              <a:ext cx="31750" cy="31750"/>
            </a:xfrm>
            <a:prstGeom prst="rect">
              <a:avLst/>
            </a:prstGeom>
            <a:ln w="12700" cap="flat">
              <a:noFill/>
              <a:miter lim="400000"/>
            </a:ln>
            <a:effectLst/>
          </p:spPr>
        </p:pic>
        <p:pic>
          <p:nvPicPr>
            <p:cNvPr id="47" name="image.png"/>
            <p:cNvPicPr/>
            <p:nvPr/>
          </p:nvPicPr>
          <p:blipFill>
            <a:blip r:embed="rId5">
              <a:extLst/>
            </a:blip>
            <a:stretch>
              <a:fillRect/>
            </a:stretch>
          </p:blipFill>
          <p:spPr>
            <a:xfrm>
              <a:off x="1470025" y="0"/>
              <a:ext cx="31750" cy="31750"/>
            </a:xfrm>
            <a:prstGeom prst="rect">
              <a:avLst/>
            </a:prstGeom>
            <a:ln w="12700" cap="flat">
              <a:noFill/>
              <a:miter lim="400000"/>
            </a:ln>
            <a:effectLst/>
          </p:spPr>
        </p:pic>
        <p:pic>
          <p:nvPicPr>
            <p:cNvPr id="48" name="image.png"/>
            <p:cNvPicPr/>
            <p:nvPr/>
          </p:nvPicPr>
          <p:blipFill>
            <a:blip r:embed="rId6">
              <a:extLst/>
            </a:blip>
            <a:stretch>
              <a:fillRect/>
            </a:stretch>
          </p:blipFill>
          <p:spPr>
            <a:xfrm>
              <a:off x="0" y="31750"/>
              <a:ext cx="31750" cy="1047750"/>
            </a:xfrm>
            <a:prstGeom prst="rect">
              <a:avLst/>
            </a:prstGeom>
            <a:ln w="12700" cap="flat">
              <a:noFill/>
              <a:miter lim="400000"/>
            </a:ln>
            <a:effectLst/>
          </p:spPr>
        </p:pic>
        <p:pic>
          <p:nvPicPr>
            <p:cNvPr id="49" name="image.png"/>
            <p:cNvPicPr/>
            <p:nvPr/>
          </p:nvPicPr>
          <p:blipFill>
            <a:blip r:embed="rId7">
              <a:extLst/>
            </a:blip>
            <a:stretch>
              <a:fillRect/>
            </a:stretch>
          </p:blipFill>
          <p:spPr>
            <a:xfrm>
              <a:off x="1470025" y="31750"/>
              <a:ext cx="31750" cy="1047750"/>
            </a:xfrm>
            <a:prstGeom prst="rect">
              <a:avLst/>
            </a:prstGeom>
            <a:ln w="12700" cap="flat">
              <a:noFill/>
              <a:miter lim="400000"/>
            </a:ln>
            <a:effectLst/>
          </p:spPr>
        </p:pic>
        <p:pic>
          <p:nvPicPr>
            <p:cNvPr id="50" name="image.png"/>
            <p:cNvPicPr/>
            <p:nvPr/>
          </p:nvPicPr>
          <p:blipFill>
            <a:blip r:embed="rId8">
              <a:extLst/>
            </a:blip>
            <a:stretch>
              <a:fillRect/>
            </a:stretch>
          </p:blipFill>
          <p:spPr>
            <a:xfrm>
              <a:off x="0" y="1079500"/>
              <a:ext cx="31750" cy="31750"/>
            </a:xfrm>
            <a:prstGeom prst="rect">
              <a:avLst/>
            </a:prstGeom>
            <a:ln w="12700" cap="flat">
              <a:noFill/>
              <a:miter lim="400000"/>
            </a:ln>
            <a:effectLst/>
          </p:spPr>
        </p:pic>
        <p:pic>
          <p:nvPicPr>
            <p:cNvPr id="51" name="image.png"/>
            <p:cNvPicPr/>
            <p:nvPr/>
          </p:nvPicPr>
          <p:blipFill>
            <a:blip r:embed="rId9">
              <a:extLst/>
            </a:blip>
            <a:stretch>
              <a:fillRect/>
            </a:stretch>
          </p:blipFill>
          <p:spPr>
            <a:xfrm>
              <a:off x="31750" y="0"/>
              <a:ext cx="1438275" cy="31750"/>
            </a:xfrm>
            <a:prstGeom prst="rect">
              <a:avLst/>
            </a:prstGeom>
            <a:ln w="12700" cap="flat">
              <a:noFill/>
              <a:miter lim="400000"/>
            </a:ln>
            <a:effectLst/>
          </p:spPr>
        </p:pic>
        <p:pic>
          <p:nvPicPr>
            <p:cNvPr id="52" name="image.png"/>
            <p:cNvPicPr/>
            <p:nvPr/>
          </p:nvPicPr>
          <p:blipFill>
            <a:blip r:embed="rId10">
              <a:extLst/>
            </a:blip>
            <a:stretch>
              <a:fillRect/>
            </a:stretch>
          </p:blipFill>
          <p:spPr>
            <a:xfrm>
              <a:off x="31750" y="1079500"/>
              <a:ext cx="1438275" cy="31750"/>
            </a:xfrm>
            <a:prstGeom prst="rect">
              <a:avLst/>
            </a:prstGeom>
            <a:ln w="12700" cap="flat">
              <a:noFill/>
              <a:miter lim="400000"/>
            </a:ln>
            <a:effectLst/>
          </p:spPr>
        </p:pic>
        <p:pic>
          <p:nvPicPr>
            <p:cNvPr id="53" name="image.png"/>
            <p:cNvPicPr/>
            <p:nvPr/>
          </p:nvPicPr>
          <p:blipFill>
            <a:blip r:embed="rId11">
              <a:extLst/>
            </a:blip>
            <a:stretch>
              <a:fillRect/>
            </a:stretch>
          </p:blipFill>
          <p:spPr>
            <a:xfrm>
              <a:off x="1470025" y="1079500"/>
              <a:ext cx="31750" cy="31750"/>
            </a:xfrm>
            <a:prstGeom prst="rect">
              <a:avLst/>
            </a:prstGeom>
            <a:ln w="12700" cap="flat">
              <a:noFill/>
              <a:miter lim="400000"/>
            </a:ln>
            <a:effectLst/>
          </p:spPr>
        </p:pic>
      </p:grpSp>
      <p:sp>
        <p:nvSpPr>
          <p:cNvPr id="55" name="Shape 55"/>
          <p:cNvSpPr/>
          <p:nvPr>
            <p:ph type="body" idx="1"/>
          </p:nvPr>
        </p:nvSpPr>
        <p:spPr>
          <a:xfrm>
            <a:off x="80084" y="1804425"/>
            <a:ext cx="5453279" cy="7034225"/>
          </a:xfrm>
          <a:prstGeom prst="rect">
            <a:avLst/>
          </a:prstGeom>
        </p:spPr>
        <p:txBody>
          <a:bodyPr anchor="t"/>
          <a:lstStyle/>
          <a:p>
            <a:pPr lvl="0" marL="457200" indent="-457200" defTabSz="914400">
              <a:spcBef>
                <a:spcPts val="3200"/>
              </a:spcBef>
              <a:buClr>
                <a:srgbClr val="000000"/>
              </a:buClr>
              <a:buSzPct val="80000"/>
              <a:buFont typeface="Zapf Dingbats"/>
              <a:buChar char="❖"/>
              <a:defRPr sz="1800"/>
            </a:pPr>
            <a:r>
              <a:rPr b="1" sz="3200">
                <a:uFill>
                  <a:solidFill>
                    <a:srgbClr val="45403A"/>
                  </a:solidFill>
                </a:uFill>
                <a:latin typeface="Hoefler Text"/>
                <a:ea typeface="Hoefler Text"/>
                <a:cs typeface="Hoefler Text"/>
                <a:sym typeface="Hoefler Text"/>
              </a:rPr>
              <a:t>Mr. McGuffee</a:t>
            </a:r>
            <a:endParaRPr sz="3200">
              <a:uFill>
                <a:solidFill>
                  <a:srgbClr val="45403A"/>
                </a:solidFill>
              </a:uFill>
              <a:latin typeface="Hoefler Text"/>
              <a:ea typeface="Hoefler Text"/>
              <a:cs typeface="Hoefler Text"/>
              <a:sym typeface="Hoefler Text"/>
            </a:endParaRPr>
          </a:p>
          <a:p>
            <a:pPr lvl="0" marL="457200" indent="-457200" defTabSz="914400">
              <a:spcBef>
                <a:spcPts val="3200"/>
              </a:spcBef>
              <a:buClr>
                <a:srgbClr val="000000"/>
              </a:buClr>
              <a:buSzPct val="80000"/>
              <a:buFont typeface="Zapf Dingbats"/>
              <a:buChar char="❖"/>
              <a:defRPr sz="1800"/>
            </a:pPr>
            <a:r>
              <a:rPr b="1" sz="3200">
                <a:uFill>
                  <a:solidFill/>
                </a:uFill>
                <a:latin typeface="Hoefler Text"/>
                <a:ea typeface="Hoefler Text"/>
                <a:cs typeface="Hoefler Text"/>
                <a:sym typeface="Hoefler Text"/>
              </a:rPr>
              <a:t>12 years teaching -- Colton Middle</a:t>
            </a:r>
            <a:endParaRPr b="1" sz="3200">
              <a:uFill>
                <a:solidFill/>
              </a:uFill>
              <a:latin typeface="Hoefler Text"/>
              <a:ea typeface="Hoefler Text"/>
              <a:cs typeface="Hoefler Text"/>
              <a:sym typeface="Hoefler Text"/>
            </a:endParaRPr>
          </a:p>
          <a:p>
            <a:pPr lvl="0" marL="457200" indent="-457200" defTabSz="914400">
              <a:spcBef>
                <a:spcPts val="3200"/>
              </a:spcBef>
              <a:buClr>
                <a:srgbClr val="000000"/>
              </a:buClr>
              <a:buSzPct val="80000"/>
              <a:buFont typeface="Zapf Dingbats"/>
              <a:buChar char="❖"/>
              <a:defRPr sz="1800"/>
            </a:pPr>
            <a:r>
              <a:rPr b="1" sz="3200">
                <a:uFill>
                  <a:solidFill/>
                </a:uFill>
                <a:latin typeface="Hoefler Text"/>
                <a:ea typeface="Hoefler Text"/>
                <a:cs typeface="Hoefler Text"/>
                <a:sym typeface="Hoefler Text"/>
              </a:rPr>
              <a:t>7th Grade Advanced World History, AVID 7</a:t>
            </a:r>
            <a:endParaRPr b="1" sz="3200">
              <a:uFill>
                <a:solidFill/>
              </a:uFill>
              <a:latin typeface="Hoefler Text"/>
              <a:ea typeface="Hoefler Text"/>
              <a:cs typeface="Hoefler Text"/>
              <a:sym typeface="Hoefler Text"/>
            </a:endParaRPr>
          </a:p>
          <a:p>
            <a:pPr lvl="0" marL="457200" indent="-457200" defTabSz="914400">
              <a:spcBef>
                <a:spcPts val="3200"/>
              </a:spcBef>
              <a:buClr>
                <a:srgbClr val="000000"/>
              </a:buClr>
              <a:buSzPct val="80000"/>
              <a:buFont typeface="Zapf Dingbats"/>
              <a:buChar char="❖"/>
              <a:defRPr sz="1800"/>
            </a:pPr>
            <a:r>
              <a:rPr b="1" sz="3200">
                <a:uFill>
                  <a:solidFill/>
                </a:uFill>
                <a:latin typeface="Hoefler Text"/>
                <a:ea typeface="Hoefler Text"/>
                <a:cs typeface="Hoefler Text"/>
                <a:sym typeface="Hoefler Text"/>
              </a:rPr>
              <a:t>Love to teach and travel</a:t>
            </a:r>
            <a:endParaRPr b="1" sz="3200">
              <a:uFill>
                <a:solidFill/>
              </a:uFill>
              <a:latin typeface="Hoefler Text"/>
              <a:ea typeface="Hoefler Text"/>
              <a:cs typeface="Hoefler Text"/>
              <a:sym typeface="Hoefler Text"/>
            </a:endParaRPr>
          </a:p>
          <a:p>
            <a:pPr lvl="0" marL="457200" indent="-457200" defTabSz="914400">
              <a:spcBef>
                <a:spcPts val="3200"/>
              </a:spcBef>
              <a:buClr>
                <a:srgbClr val="000000"/>
              </a:buClr>
              <a:buSzPct val="80000"/>
              <a:buFont typeface="Zapf Dingbats"/>
              <a:buChar char="❖"/>
              <a:defRPr sz="1800"/>
            </a:pPr>
            <a:r>
              <a:rPr b="1" sz="3200">
                <a:uFill>
                  <a:solidFill/>
                </a:uFill>
                <a:latin typeface="Hoefler Text"/>
                <a:ea typeface="Hoefler Text"/>
                <a:cs typeface="Hoefler Text"/>
                <a:sym typeface="Hoefler Text"/>
              </a:rPr>
              <a:t>Proud daddy.......Sophia Bella and Gianna Bella</a:t>
            </a:r>
          </a:p>
        </p:txBody>
      </p:sp>
      <p:pic>
        <p:nvPicPr>
          <p:cNvPr id="56" name="image.jpg"/>
          <p:cNvPicPr/>
          <p:nvPr/>
        </p:nvPicPr>
        <p:blipFill>
          <a:blip r:embed="rId12">
            <a:extLst/>
          </a:blip>
          <a:srcRect l="0" t="0" r="0" b="0"/>
          <a:stretch>
            <a:fillRect/>
          </a:stretch>
        </p:blipFill>
        <p:spPr>
          <a:xfrm>
            <a:off x="8070495" y="8458648"/>
            <a:ext cx="2663003" cy="1263272"/>
          </a:xfrm>
          <a:prstGeom prst="rect">
            <a:avLst/>
          </a:prstGeom>
          <a:ln w="12700">
            <a:miter lim="400000"/>
          </a:ln>
        </p:spPr>
      </p:pic>
      <p:pic>
        <p:nvPicPr>
          <p:cNvPr id="57" name="image.png"/>
          <p:cNvPicPr/>
          <p:nvPr/>
        </p:nvPicPr>
        <p:blipFill>
          <a:blip r:embed="rId13">
            <a:extLst/>
          </a:blip>
          <a:stretch>
            <a:fillRect/>
          </a:stretch>
        </p:blipFill>
        <p:spPr>
          <a:xfrm>
            <a:off x="10819096" y="8443058"/>
            <a:ext cx="2229067" cy="1294434"/>
          </a:xfrm>
          <a:prstGeom prst="rect">
            <a:avLst/>
          </a:prstGeom>
          <a:ln w="12700">
            <a:miter lim="400000"/>
          </a:ln>
        </p:spPr>
      </p:pic>
      <p:pic>
        <p:nvPicPr>
          <p:cNvPr id="58" name="InsertedImage-5.jpg"/>
          <p:cNvPicPr/>
          <p:nvPr/>
        </p:nvPicPr>
        <p:blipFill>
          <a:blip r:embed="rId14">
            <a:extLst/>
          </a:blip>
          <a:stretch>
            <a:fillRect/>
          </a:stretch>
        </p:blipFill>
        <p:spPr>
          <a:xfrm>
            <a:off x="5756294" y="0"/>
            <a:ext cx="3242636" cy="4623164"/>
          </a:xfrm>
          <a:prstGeom prst="rect">
            <a:avLst/>
          </a:prstGeom>
          <a:ln w="12700">
            <a:miter lim="400000"/>
          </a:ln>
        </p:spPr>
      </p:pic>
      <p:pic>
        <p:nvPicPr>
          <p:cNvPr id="59" name="InsertedImage-6.jpg"/>
          <p:cNvPicPr/>
          <p:nvPr/>
        </p:nvPicPr>
        <p:blipFill>
          <a:blip r:embed="rId15">
            <a:extLst/>
          </a:blip>
          <a:stretch>
            <a:fillRect/>
          </a:stretch>
        </p:blipFill>
        <p:spPr>
          <a:xfrm>
            <a:off x="9034891" y="5750433"/>
            <a:ext cx="3986495" cy="2657664"/>
          </a:xfrm>
          <a:prstGeom prst="rect">
            <a:avLst/>
          </a:prstGeom>
          <a:ln w="12700">
            <a:miter lim="400000"/>
          </a:ln>
        </p:spPr>
      </p:pic>
      <p:pic>
        <p:nvPicPr>
          <p:cNvPr id="60" name="InsertedImage-12.jpg"/>
          <p:cNvPicPr/>
          <p:nvPr/>
        </p:nvPicPr>
        <p:blipFill>
          <a:blip r:embed="rId16">
            <a:extLst/>
          </a:blip>
          <a:stretch>
            <a:fillRect/>
          </a:stretch>
        </p:blipFill>
        <p:spPr>
          <a:xfrm>
            <a:off x="9034893" y="2725604"/>
            <a:ext cx="3986489" cy="2989869"/>
          </a:xfrm>
          <a:prstGeom prst="rect">
            <a:avLst/>
          </a:prstGeom>
          <a:ln w="12700">
            <a:miter lim="400000"/>
          </a:ln>
        </p:spPr>
      </p:pic>
      <p:sp>
        <p:nvSpPr>
          <p:cNvPr id="61" name="Shape 61"/>
          <p:cNvSpPr/>
          <p:nvPr>
            <p:ph type="title"/>
          </p:nvPr>
        </p:nvSpPr>
        <p:spPr>
          <a:xfrm>
            <a:off x="478763" y="365125"/>
            <a:ext cx="5054601" cy="1270000"/>
          </a:xfrm>
          <a:prstGeom prst="rect">
            <a:avLst/>
          </a:prstGeom>
          <a:effectLst>
            <a:outerShdw sx="100000" sy="100000" kx="0" ky="0" algn="b" rotWithShape="0" blurRad="63500" dist="76199" dir="2700000">
              <a:srgbClr val="000000">
                <a:alpha val="75000"/>
              </a:srgbClr>
            </a:outerShdw>
          </a:effectLst>
        </p:spPr>
        <p:txBody>
          <a:bodyPr/>
          <a:lstStyle>
            <a:lvl1pPr defTabSz="914400">
              <a:defRPr b="1" sz="6800">
                <a:solidFill>
                  <a:srgbClr val="613D26"/>
                </a:solidFill>
                <a:uFill>
                  <a:solidFill>
                    <a:srgbClr val="613D26"/>
                  </a:solidFill>
                </a:uFill>
                <a:latin typeface="Hoefler Text"/>
                <a:ea typeface="Hoefler Text"/>
                <a:cs typeface="Hoefler Text"/>
                <a:sym typeface="Hoefler Text"/>
              </a:defRPr>
            </a:lvl1pPr>
          </a:lstStyle>
          <a:p>
            <a:pPr lvl="0">
              <a:defRPr b="0" sz="1800">
                <a:solidFill>
                  <a:srgbClr val="000000"/>
                </a:solidFill>
                <a:uFillTx/>
              </a:defRPr>
            </a:pPr>
            <a:r>
              <a:rPr b="1" sz="6800">
                <a:solidFill>
                  <a:srgbClr val="613D26"/>
                </a:solidFill>
                <a:uFill>
                  <a:solidFill>
                    <a:srgbClr val="613D26"/>
                  </a:solidFill>
                </a:uFill>
              </a:rPr>
              <a:t>Who Am I?</a:t>
            </a:r>
          </a:p>
        </p:txBody>
      </p:sp>
      <p:pic>
        <p:nvPicPr>
          <p:cNvPr id="62" name="InsertedImage-15.jpg"/>
          <p:cNvPicPr/>
          <p:nvPr/>
        </p:nvPicPr>
        <p:blipFill>
          <a:blip r:embed="rId17">
            <a:extLst/>
          </a:blip>
          <a:stretch>
            <a:fillRect/>
          </a:stretch>
        </p:blipFill>
        <p:spPr>
          <a:xfrm>
            <a:off x="0" y="7536839"/>
            <a:ext cx="2996291" cy="2247219"/>
          </a:xfrm>
          <a:prstGeom prst="rect">
            <a:avLst/>
          </a:prstGeom>
          <a:ln w="12700">
            <a:miter lim="400000"/>
          </a:ln>
        </p:spPr>
      </p:pic>
      <p:pic>
        <p:nvPicPr>
          <p:cNvPr id="63" name="InsertedImage.jpg"/>
          <p:cNvPicPr/>
          <p:nvPr/>
        </p:nvPicPr>
        <p:blipFill>
          <a:blip r:embed="rId18">
            <a:extLst/>
          </a:blip>
          <a:stretch>
            <a:fillRect/>
          </a:stretch>
        </p:blipFill>
        <p:spPr>
          <a:xfrm>
            <a:off x="3969774" y="1777161"/>
            <a:ext cx="1750562" cy="2231594"/>
          </a:xfrm>
          <a:prstGeom prst="rect">
            <a:avLst/>
          </a:prstGeom>
          <a:ln w="12700">
            <a:miter lim="400000"/>
          </a:ln>
        </p:spPr>
      </p:pic>
      <p:pic>
        <p:nvPicPr>
          <p:cNvPr id="64" name="InsertedImage-17.jpg"/>
          <p:cNvPicPr/>
          <p:nvPr/>
        </p:nvPicPr>
        <p:blipFill>
          <a:blip r:embed="rId19">
            <a:extLst/>
          </a:blip>
          <a:stretch>
            <a:fillRect/>
          </a:stretch>
        </p:blipFill>
        <p:spPr>
          <a:xfrm>
            <a:off x="2763946" y="7536840"/>
            <a:ext cx="3373685" cy="2247218"/>
          </a:xfrm>
          <a:prstGeom prst="rect">
            <a:avLst/>
          </a:prstGeom>
          <a:ln w="12700">
            <a:miter lim="400000"/>
          </a:ln>
        </p:spPr>
      </p:pic>
      <p:pic>
        <p:nvPicPr>
          <p:cNvPr id="65" name="InsertedImage-25.jpg"/>
          <p:cNvPicPr/>
          <p:nvPr/>
        </p:nvPicPr>
        <p:blipFill>
          <a:blip r:embed="rId20">
            <a:extLst/>
          </a:blip>
          <a:stretch>
            <a:fillRect/>
          </a:stretch>
        </p:blipFill>
        <p:spPr>
          <a:xfrm>
            <a:off x="8986287" y="0"/>
            <a:ext cx="3974784" cy="2690643"/>
          </a:xfrm>
          <a:prstGeom prst="rect">
            <a:avLst/>
          </a:prstGeom>
          <a:ln w="12700">
            <a:miter lim="400000"/>
          </a:ln>
        </p:spPr>
      </p:pic>
      <p:pic>
        <p:nvPicPr>
          <p:cNvPr id="66" name="InsertedImage-13.jpg"/>
          <p:cNvPicPr/>
          <p:nvPr/>
        </p:nvPicPr>
        <p:blipFill>
          <a:blip r:embed="rId21">
            <a:extLst/>
          </a:blip>
          <a:srcRect l="14843" t="25770" r="14843" b="3916"/>
          <a:stretch>
            <a:fillRect/>
          </a:stretch>
        </p:blipFill>
        <p:spPr>
          <a:xfrm>
            <a:off x="5768662" y="6954842"/>
            <a:ext cx="2278242" cy="3037657"/>
          </a:xfrm>
          <a:prstGeom prst="rect">
            <a:avLst/>
          </a:prstGeom>
          <a:ln w="12700">
            <a:miter lim="400000"/>
          </a:ln>
        </p:spPr>
      </p:pic>
      <p:pic>
        <p:nvPicPr>
          <p:cNvPr id="67" name="InsertedImage-7.jpg"/>
          <p:cNvPicPr/>
          <p:nvPr/>
        </p:nvPicPr>
        <p:blipFill>
          <a:blip r:embed="rId22">
            <a:extLst/>
          </a:blip>
          <a:stretch>
            <a:fillRect/>
          </a:stretch>
        </p:blipFill>
        <p:spPr>
          <a:xfrm>
            <a:off x="7925958" y="4236885"/>
            <a:ext cx="2758459" cy="1838973"/>
          </a:xfrm>
          <a:prstGeom prst="rect">
            <a:avLst/>
          </a:prstGeom>
          <a:ln w="12700">
            <a:miter lim="400000"/>
          </a:ln>
        </p:spPr>
      </p:pic>
      <p:pic>
        <p:nvPicPr>
          <p:cNvPr id="68" name="InsertedImage-14.jpg"/>
          <p:cNvPicPr/>
          <p:nvPr/>
        </p:nvPicPr>
        <p:blipFill>
          <a:blip r:embed="rId23">
            <a:extLst/>
          </a:blip>
          <a:srcRect l="12495" t="22282" r="1298" b="27305"/>
          <a:stretch>
            <a:fillRect/>
          </a:stretch>
        </p:blipFill>
        <p:spPr>
          <a:xfrm>
            <a:off x="5750612" y="4601422"/>
            <a:ext cx="3254107" cy="2366364"/>
          </a:xfrm>
          <a:prstGeom prst="rect">
            <a:avLst/>
          </a:prstGeom>
          <a:ln w="12700">
            <a:miter lim="400000"/>
          </a:ln>
        </p:spPr>
      </p:pic>
    </p:spTree>
  </p:cSld>
  <p:clrMapOvr>
    <a:masterClrMapping/>
  </p:clrMapOvr>
  <p:transitio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5" name="Shape 505"/>
          <p:cNvSpPr/>
          <p:nvPr/>
        </p:nvSpPr>
        <p:spPr>
          <a:xfrm>
            <a:off x="-1" y="1756550"/>
            <a:ext cx="13004802" cy="453815"/>
          </a:xfrm>
          <a:prstGeom prst="rect">
            <a:avLst/>
          </a:prstGeom>
          <a:solidFill>
            <a:srgbClr val="FFFFFF"/>
          </a:solidFill>
          <a:ln w="50800" cap="rnd">
            <a:round/>
          </a:ln>
        </p:spPr>
        <p:txBody>
          <a:bodyPr lIns="72248" tIns="72248" rIns="72248" bIns="72248" anchor="ctr"/>
          <a:lstStyle/>
          <a:p>
            <a:pPr lvl="0" defTabSz="830862">
              <a:defRPr sz="3413">
                <a:solidFill>
                  <a:srgbClr val="FFFFFF"/>
                </a:solidFill>
              </a:defRPr>
            </a:pPr>
          </a:p>
        </p:txBody>
      </p:sp>
      <p:sp>
        <p:nvSpPr>
          <p:cNvPr id="506" name="Shape 506"/>
          <p:cNvSpPr/>
          <p:nvPr/>
        </p:nvSpPr>
        <p:spPr>
          <a:xfrm>
            <a:off x="0" y="1819768"/>
            <a:ext cx="758614" cy="325121"/>
          </a:xfrm>
          <a:prstGeom prst="rect">
            <a:avLst/>
          </a:prstGeom>
          <a:solidFill>
            <a:srgbClr val="F0AC00"/>
          </a:solidFill>
          <a:ln w="50800" cap="rnd">
            <a:round/>
          </a:ln>
        </p:spPr>
        <p:txBody>
          <a:bodyPr lIns="72248" tIns="72248" rIns="72248" bIns="72248" anchor="ctr"/>
          <a:lstStyle/>
          <a:p>
            <a:pPr lvl="0" defTabSz="830862">
              <a:defRPr sz="3413">
                <a:solidFill>
                  <a:srgbClr val="FFFFFF"/>
                </a:solidFill>
              </a:defRPr>
            </a:pPr>
          </a:p>
        </p:txBody>
      </p:sp>
      <p:sp>
        <p:nvSpPr>
          <p:cNvPr id="507" name="Shape 507"/>
          <p:cNvSpPr/>
          <p:nvPr/>
        </p:nvSpPr>
        <p:spPr>
          <a:xfrm>
            <a:off x="839892" y="1819768"/>
            <a:ext cx="12164908" cy="325121"/>
          </a:xfrm>
          <a:prstGeom prst="rect">
            <a:avLst/>
          </a:prstGeom>
          <a:solidFill>
            <a:srgbClr val="013C5A"/>
          </a:solidFill>
          <a:ln w="50800" cap="rnd">
            <a:round/>
          </a:ln>
        </p:spPr>
        <p:txBody>
          <a:bodyPr lIns="72248" tIns="72248" rIns="72248" bIns="72248" anchor="ctr"/>
          <a:lstStyle/>
          <a:p>
            <a:pPr lvl="0" defTabSz="830862">
              <a:defRPr sz="3413">
                <a:solidFill>
                  <a:srgbClr val="FFFFFF"/>
                </a:solidFill>
              </a:defRPr>
            </a:pPr>
          </a:p>
        </p:txBody>
      </p:sp>
      <p:pic>
        <p:nvPicPr>
          <p:cNvPr id="508" name="AVID_logo-spot.jpg"/>
          <p:cNvPicPr/>
          <p:nvPr/>
        </p:nvPicPr>
        <p:blipFill>
          <a:blip r:embed="rId2">
            <a:extLst/>
          </a:blip>
          <a:stretch>
            <a:fillRect/>
          </a:stretch>
        </p:blipFill>
        <p:spPr>
          <a:xfrm>
            <a:off x="10620587" y="325119"/>
            <a:ext cx="2009423" cy="1300481"/>
          </a:xfrm>
          <a:prstGeom prst="rect">
            <a:avLst/>
          </a:prstGeom>
          <a:ln w="12700">
            <a:miter lim="400000"/>
          </a:ln>
        </p:spPr>
      </p:pic>
      <p:pic>
        <p:nvPicPr>
          <p:cNvPr id="509" name="AVID_logo-spot.jpg"/>
          <p:cNvPicPr/>
          <p:nvPr/>
        </p:nvPicPr>
        <p:blipFill>
          <a:blip r:embed="rId2">
            <a:extLst/>
          </a:blip>
          <a:stretch>
            <a:fillRect/>
          </a:stretch>
        </p:blipFill>
        <p:spPr>
          <a:xfrm>
            <a:off x="10620587" y="325119"/>
            <a:ext cx="2009423" cy="1300481"/>
          </a:xfrm>
          <a:prstGeom prst="rect">
            <a:avLst/>
          </a:prstGeom>
          <a:ln w="12700">
            <a:miter lim="400000"/>
          </a:ln>
        </p:spPr>
      </p:pic>
      <p:sp>
        <p:nvSpPr>
          <p:cNvPr id="510" name="Shape 510"/>
          <p:cNvSpPr/>
          <p:nvPr>
            <p:ph type="title"/>
          </p:nvPr>
        </p:nvSpPr>
        <p:spPr>
          <a:xfrm>
            <a:off x="871501" y="325119"/>
            <a:ext cx="9640713" cy="1408855"/>
          </a:xfrm>
          <a:prstGeom prst="rect">
            <a:avLst/>
          </a:prstGeom>
        </p:spPr>
        <p:txBody>
          <a:bodyPr lIns="126435" tIns="72248" rIns="126435" bIns="72248"/>
          <a:lstStyle>
            <a:lvl1pPr algn="l" defTabSz="1300480">
              <a:defRPr b="1" sz="5120">
                <a:solidFill>
                  <a:srgbClr val="013C5A"/>
                </a:solidFill>
                <a:uFill>
                  <a:solidFill>
                    <a:srgbClr val="013C5A"/>
                  </a:solidFill>
                </a:uFill>
                <a:latin typeface="Arial"/>
                <a:ea typeface="Arial"/>
                <a:cs typeface="Arial"/>
                <a:sym typeface="Arial"/>
              </a:defRPr>
            </a:lvl1pPr>
          </a:lstStyle>
          <a:p>
            <a:pPr lvl="0">
              <a:defRPr b="0" sz="1800">
                <a:solidFill>
                  <a:srgbClr val="000000"/>
                </a:solidFill>
                <a:uFillTx/>
              </a:defRPr>
            </a:pPr>
            <a:r>
              <a:rPr b="1" sz="5120">
                <a:solidFill>
                  <a:srgbClr val="013C5A"/>
                </a:solidFill>
                <a:uFill>
                  <a:solidFill>
                    <a:srgbClr val="013C5A"/>
                  </a:solidFill>
                </a:uFill>
              </a:rPr>
              <a:t>Quickwrite</a:t>
            </a:r>
          </a:p>
        </p:txBody>
      </p:sp>
      <p:sp>
        <p:nvSpPr>
          <p:cNvPr id="511" name="Shape 511"/>
          <p:cNvSpPr/>
          <p:nvPr>
            <p:ph type="body" idx="1"/>
          </p:nvPr>
        </p:nvSpPr>
        <p:spPr>
          <a:xfrm>
            <a:off x="871502" y="2275840"/>
            <a:ext cx="11595948" cy="6394027"/>
          </a:xfrm>
          <a:prstGeom prst="rect">
            <a:avLst/>
          </a:prstGeom>
        </p:spPr>
        <p:txBody>
          <a:bodyPr lIns="126435" tIns="72248" rIns="126435" bIns="72248" anchor="t"/>
          <a:lstStyle/>
          <a:p>
            <a:pPr lvl="0" marL="626694" indent="-626694" defTabSz="1300480">
              <a:spcBef>
                <a:spcPts val="700"/>
              </a:spcBef>
              <a:buClr>
                <a:srgbClr val="F0AC00"/>
              </a:buClr>
              <a:buSzPct val="60000"/>
              <a:buFont typeface="Wingdings"/>
              <a:defRPr sz="1800"/>
            </a:pPr>
            <a:r>
              <a:rPr sz="4124">
                <a:solidFill>
                  <a:srgbClr val="013C5A"/>
                </a:solidFill>
                <a:uFill>
                  <a:solidFill>
                    <a:srgbClr val="013C5A"/>
                  </a:solidFill>
                </a:uFill>
                <a:latin typeface="Arial"/>
                <a:ea typeface="Arial"/>
                <a:cs typeface="Arial"/>
                <a:sym typeface="Arial"/>
              </a:rPr>
              <a:t>What is something at which you used to be good but now you’re not as good? </a:t>
            </a:r>
            <a:endParaRPr sz="4124">
              <a:solidFill>
                <a:srgbClr val="013C5A"/>
              </a:solidFill>
              <a:uFill>
                <a:solidFill>
                  <a:srgbClr val="013C5A"/>
                </a:solidFill>
              </a:uFill>
              <a:latin typeface="Arial"/>
              <a:ea typeface="Arial"/>
              <a:cs typeface="Arial"/>
              <a:sym typeface="Arial"/>
            </a:endParaRPr>
          </a:p>
          <a:p>
            <a:pPr lvl="0" marL="626694" indent="-626694" defTabSz="1300480">
              <a:spcBef>
                <a:spcPts val="700"/>
              </a:spcBef>
              <a:buClr>
                <a:srgbClr val="F0AC00"/>
              </a:buClr>
              <a:buSzPct val="60000"/>
              <a:buFont typeface="Wingdings"/>
              <a:defRPr sz="1800"/>
            </a:pPr>
            <a:r>
              <a:rPr sz="4124">
                <a:solidFill>
                  <a:srgbClr val="013C5A"/>
                </a:solidFill>
                <a:uFill>
                  <a:solidFill>
                    <a:srgbClr val="013C5A"/>
                  </a:solidFill>
                </a:uFill>
                <a:latin typeface="Arial"/>
                <a:ea typeface="Arial"/>
                <a:cs typeface="Arial"/>
                <a:sym typeface="Arial"/>
              </a:rPr>
              <a:t>Why aren’t you as good now?</a:t>
            </a:r>
            <a:endParaRPr sz="4124">
              <a:solidFill>
                <a:srgbClr val="013C5A"/>
              </a:solidFill>
              <a:uFill>
                <a:solidFill>
                  <a:srgbClr val="013C5A"/>
                </a:solidFill>
              </a:uFill>
              <a:latin typeface="Arial"/>
              <a:ea typeface="Arial"/>
              <a:cs typeface="Arial"/>
              <a:sym typeface="Arial"/>
            </a:endParaRPr>
          </a:p>
          <a:p>
            <a:pPr lvl="0" marL="0" indent="0" defTabSz="1300480">
              <a:spcBef>
                <a:spcPts val="700"/>
              </a:spcBef>
              <a:buSzTx/>
              <a:buNone/>
              <a:defRPr sz="1800"/>
            </a:pPr>
            <a:endParaRPr sz="4124">
              <a:solidFill>
                <a:srgbClr val="013C5A"/>
              </a:solidFill>
              <a:uFill>
                <a:solidFill>
                  <a:srgbClr val="013C5A"/>
                </a:solidFill>
              </a:uFill>
              <a:latin typeface="Arial"/>
              <a:ea typeface="Arial"/>
              <a:cs typeface="Arial"/>
              <a:sym typeface="Arial"/>
            </a:endParaRPr>
          </a:p>
          <a:p>
            <a:pPr lvl="0" marL="319087" indent="-319087" defTabSz="1300480">
              <a:spcBef>
                <a:spcPts val="700"/>
              </a:spcBef>
              <a:buSzTx/>
              <a:buNone/>
              <a:defRPr sz="1800"/>
            </a:pPr>
            <a:r>
              <a:rPr sz="4124">
                <a:solidFill>
                  <a:srgbClr val="013C5A"/>
                </a:solidFill>
                <a:uFill>
                  <a:solidFill>
                    <a:srgbClr val="013C5A"/>
                  </a:solidFill>
                </a:uFill>
                <a:latin typeface="Arial"/>
                <a:ea typeface="Arial"/>
                <a:cs typeface="Arial"/>
                <a:sym typeface="Arial"/>
              </a:rPr>
              <a:t>	Write for three minutes on this topic.</a:t>
            </a:r>
          </a:p>
        </p:txBody>
      </p:sp>
    </p:spTree>
  </p:cSld>
  <p:clrMapOvr>
    <a:masterClrMapping/>
  </p:clrMapOvr>
  <p:transitio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3" name="Shape 513"/>
          <p:cNvSpPr/>
          <p:nvPr/>
        </p:nvSpPr>
        <p:spPr>
          <a:xfrm>
            <a:off x="-1" y="1756550"/>
            <a:ext cx="13004802" cy="453815"/>
          </a:xfrm>
          <a:prstGeom prst="rect">
            <a:avLst/>
          </a:prstGeom>
          <a:solidFill>
            <a:srgbClr val="FFFFFF"/>
          </a:solidFill>
          <a:ln w="50800" cap="rnd">
            <a:round/>
          </a:ln>
        </p:spPr>
        <p:txBody>
          <a:bodyPr lIns="72248" tIns="72248" rIns="72248" bIns="72248" anchor="ctr"/>
          <a:lstStyle/>
          <a:p>
            <a:pPr lvl="0" defTabSz="830862">
              <a:defRPr sz="3413">
                <a:solidFill>
                  <a:srgbClr val="FFFFFF"/>
                </a:solidFill>
              </a:defRPr>
            </a:pPr>
          </a:p>
        </p:txBody>
      </p:sp>
      <p:sp>
        <p:nvSpPr>
          <p:cNvPr id="514" name="Shape 514"/>
          <p:cNvSpPr/>
          <p:nvPr/>
        </p:nvSpPr>
        <p:spPr>
          <a:xfrm>
            <a:off x="0" y="1819768"/>
            <a:ext cx="758614" cy="325121"/>
          </a:xfrm>
          <a:prstGeom prst="rect">
            <a:avLst/>
          </a:prstGeom>
          <a:solidFill>
            <a:srgbClr val="F0AC00"/>
          </a:solidFill>
          <a:ln w="50800" cap="rnd">
            <a:round/>
          </a:ln>
        </p:spPr>
        <p:txBody>
          <a:bodyPr lIns="72248" tIns="72248" rIns="72248" bIns="72248" anchor="ctr"/>
          <a:lstStyle/>
          <a:p>
            <a:pPr lvl="0" defTabSz="830862">
              <a:defRPr sz="3413">
                <a:solidFill>
                  <a:srgbClr val="FFFFFF"/>
                </a:solidFill>
              </a:defRPr>
            </a:pPr>
          </a:p>
        </p:txBody>
      </p:sp>
      <p:sp>
        <p:nvSpPr>
          <p:cNvPr id="515" name="Shape 515"/>
          <p:cNvSpPr/>
          <p:nvPr/>
        </p:nvSpPr>
        <p:spPr>
          <a:xfrm>
            <a:off x="839892" y="1819768"/>
            <a:ext cx="12164908" cy="325121"/>
          </a:xfrm>
          <a:prstGeom prst="rect">
            <a:avLst/>
          </a:prstGeom>
          <a:solidFill>
            <a:srgbClr val="013C5A"/>
          </a:solidFill>
          <a:ln w="50800" cap="rnd">
            <a:round/>
          </a:ln>
        </p:spPr>
        <p:txBody>
          <a:bodyPr lIns="72248" tIns="72248" rIns="72248" bIns="72248" anchor="ctr"/>
          <a:lstStyle/>
          <a:p>
            <a:pPr lvl="0" defTabSz="830862">
              <a:defRPr sz="3413">
                <a:solidFill>
                  <a:srgbClr val="FFFFFF"/>
                </a:solidFill>
              </a:defRPr>
            </a:pPr>
          </a:p>
        </p:txBody>
      </p:sp>
      <p:pic>
        <p:nvPicPr>
          <p:cNvPr id="516" name="AVID_logo-spot.jpg"/>
          <p:cNvPicPr/>
          <p:nvPr/>
        </p:nvPicPr>
        <p:blipFill>
          <a:blip r:embed="rId2">
            <a:extLst/>
          </a:blip>
          <a:stretch>
            <a:fillRect/>
          </a:stretch>
        </p:blipFill>
        <p:spPr>
          <a:xfrm>
            <a:off x="10620587" y="325119"/>
            <a:ext cx="2009423" cy="1300481"/>
          </a:xfrm>
          <a:prstGeom prst="rect">
            <a:avLst/>
          </a:prstGeom>
          <a:ln w="12700">
            <a:miter lim="400000"/>
          </a:ln>
        </p:spPr>
      </p:pic>
      <p:pic>
        <p:nvPicPr>
          <p:cNvPr id="517" name="AVID_logo-spot.jpg"/>
          <p:cNvPicPr/>
          <p:nvPr/>
        </p:nvPicPr>
        <p:blipFill>
          <a:blip r:embed="rId2">
            <a:extLst/>
          </a:blip>
          <a:stretch>
            <a:fillRect/>
          </a:stretch>
        </p:blipFill>
        <p:spPr>
          <a:xfrm>
            <a:off x="10620587" y="325119"/>
            <a:ext cx="2009423" cy="1300481"/>
          </a:xfrm>
          <a:prstGeom prst="rect">
            <a:avLst/>
          </a:prstGeom>
          <a:ln w="12700">
            <a:miter lim="400000"/>
          </a:ln>
        </p:spPr>
      </p:pic>
      <p:sp>
        <p:nvSpPr>
          <p:cNvPr id="518" name="Shape 518"/>
          <p:cNvSpPr/>
          <p:nvPr>
            <p:ph type="title"/>
          </p:nvPr>
        </p:nvSpPr>
        <p:spPr>
          <a:xfrm>
            <a:off x="871501" y="325119"/>
            <a:ext cx="9640713" cy="1408855"/>
          </a:xfrm>
          <a:prstGeom prst="rect">
            <a:avLst/>
          </a:prstGeom>
        </p:spPr>
        <p:txBody>
          <a:bodyPr lIns="126435" tIns="72248" rIns="126435" bIns="72248"/>
          <a:lstStyle>
            <a:lvl1pPr algn="l" defTabSz="1300480">
              <a:defRPr b="1" sz="5120">
                <a:solidFill>
                  <a:srgbClr val="013C5A"/>
                </a:solidFill>
                <a:uFill>
                  <a:solidFill>
                    <a:srgbClr val="013C5A"/>
                  </a:solidFill>
                </a:uFill>
                <a:latin typeface="Arial"/>
                <a:ea typeface="Arial"/>
                <a:cs typeface="Arial"/>
                <a:sym typeface="Arial"/>
              </a:defRPr>
            </a:lvl1pPr>
          </a:lstStyle>
          <a:p>
            <a:pPr lvl="0">
              <a:defRPr b="0" sz="1800">
                <a:solidFill>
                  <a:srgbClr val="000000"/>
                </a:solidFill>
                <a:uFillTx/>
              </a:defRPr>
            </a:pPr>
            <a:r>
              <a:rPr b="1" sz="5120">
                <a:solidFill>
                  <a:srgbClr val="013C5A"/>
                </a:solidFill>
                <a:uFill>
                  <a:solidFill>
                    <a:srgbClr val="013C5A"/>
                  </a:solidFill>
                </a:uFill>
              </a:rPr>
              <a:t>Memorize These 10 Items</a:t>
            </a:r>
          </a:p>
        </p:txBody>
      </p:sp>
      <p:sp>
        <p:nvSpPr>
          <p:cNvPr id="519" name="Shape 519"/>
          <p:cNvSpPr/>
          <p:nvPr>
            <p:ph type="body" idx="1"/>
          </p:nvPr>
        </p:nvSpPr>
        <p:spPr>
          <a:xfrm>
            <a:off x="871502" y="2275840"/>
            <a:ext cx="5630898" cy="6394027"/>
          </a:xfrm>
          <a:prstGeom prst="rect">
            <a:avLst/>
          </a:prstGeom>
        </p:spPr>
        <p:txBody>
          <a:bodyPr lIns="126435" tIns="72248" rIns="126435" bIns="72248" anchor="t"/>
          <a:lstStyle/>
          <a:p>
            <a:pPr lvl="0" marL="626694" indent="-626694" defTabSz="1300480">
              <a:spcBef>
                <a:spcPts val="700"/>
              </a:spcBef>
              <a:buClr>
                <a:srgbClr val="F0AC00"/>
              </a:buClr>
              <a:buSzPct val="60000"/>
              <a:buFont typeface="Wingdings"/>
              <a:defRPr sz="1800"/>
            </a:pPr>
            <a:r>
              <a:rPr sz="4124">
                <a:solidFill>
                  <a:srgbClr val="013C5A"/>
                </a:solidFill>
                <a:uFill>
                  <a:solidFill>
                    <a:srgbClr val="013C5A"/>
                  </a:solidFill>
                </a:uFill>
                <a:latin typeface="Arial"/>
                <a:ea typeface="Arial"/>
                <a:cs typeface="Arial"/>
                <a:sym typeface="Arial"/>
              </a:rPr>
              <a:t>Bubble gum</a:t>
            </a:r>
            <a:endParaRPr sz="4124">
              <a:solidFill>
                <a:srgbClr val="013C5A"/>
              </a:solidFill>
              <a:uFill>
                <a:solidFill>
                  <a:srgbClr val="013C5A"/>
                </a:solidFill>
              </a:uFill>
              <a:latin typeface="Arial"/>
              <a:ea typeface="Arial"/>
              <a:cs typeface="Arial"/>
              <a:sym typeface="Arial"/>
            </a:endParaRPr>
          </a:p>
          <a:p>
            <a:pPr lvl="0" marL="626694" indent="-626694" defTabSz="1300480">
              <a:spcBef>
                <a:spcPts val="700"/>
              </a:spcBef>
              <a:buClr>
                <a:srgbClr val="F0AC00"/>
              </a:buClr>
              <a:buSzPct val="60000"/>
              <a:buFont typeface="Wingdings"/>
              <a:defRPr sz="1800"/>
            </a:pPr>
            <a:r>
              <a:rPr sz="4124">
                <a:solidFill>
                  <a:srgbClr val="013C5A"/>
                </a:solidFill>
                <a:uFill>
                  <a:solidFill>
                    <a:srgbClr val="013C5A"/>
                  </a:solidFill>
                </a:uFill>
                <a:latin typeface="Arial"/>
                <a:ea typeface="Arial"/>
                <a:cs typeface="Arial"/>
                <a:sym typeface="Arial"/>
              </a:rPr>
              <a:t>Eraser</a:t>
            </a:r>
            <a:endParaRPr sz="4124">
              <a:solidFill>
                <a:srgbClr val="013C5A"/>
              </a:solidFill>
              <a:uFill>
                <a:solidFill>
                  <a:srgbClr val="013C5A"/>
                </a:solidFill>
              </a:uFill>
              <a:latin typeface="Arial"/>
              <a:ea typeface="Arial"/>
              <a:cs typeface="Arial"/>
              <a:sym typeface="Arial"/>
            </a:endParaRPr>
          </a:p>
          <a:p>
            <a:pPr lvl="0" marL="626694" indent="-626694" defTabSz="1300480">
              <a:spcBef>
                <a:spcPts val="700"/>
              </a:spcBef>
              <a:buClr>
                <a:srgbClr val="F0AC00"/>
              </a:buClr>
              <a:buSzPct val="60000"/>
              <a:buFont typeface="Wingdings"/>
              <a:defRPr sz="1800"/>
            </a:pPr>
            <a:r>
              <a:rPr sz="4124">
                <a:solidFill>
                  <a:srgbClr val="013C5A"/>
                </a:solidFill>
                <a:uFill>
                  <a:solidFill>
                    <a:srgbClr val="013C5A"/>
                  </a:solidFill>
                </a:uFill>
                <a:latin typeface="Arial"/>
                <a:ea typeface="Arial"/>
                <a:cs typeface="Arial"/>
                <a:sym typeface="Arial"/>
              </a:rPr>
              <a:t>Mockingbird</a:t>
            </a:r>
            <a:endParaRPr sz="4124">
              <a:solidFill>
                <a:srgbClr val="013C5A"/>
              </a:solidFill>
              <a:uFill>
                <a:solidFill>
                  <a:srgbClr val="013C5A"/>
                </a:solidFill>
              </a:uFill>
              <a:latin typeface="Arial"/>
              <a:ea typeface="Arial"/>
              <a:cs typeface="Arial"/>
              <a:sym typeface="Arial"/>
            </a:endParaRPr>
          </a:p>
          <a:p>
            <a:pPr lvl="0" marL="626694" indent="-626694" defTabSz="1300480">
              <a:spcBef>
                <a:spcPts val="700"/>
              </a:spcBef>
              <a:buClr>
                <a:srgbClr val="F0AC00"/>
              </a:buClr>
              <a:buSzPct val="60000"/>
              <a:buFont typeface="Wingdings"/>
              <a:defRPr sz="1800"/>
            </a:pPr>
            <a:r>
              <a:rPr sz="4124">
                <a:solidFill>
                  <a:srgbClr val="013C5A"/>
                </a:solidFill>
                <a:uFill>
                  <a:solidFill>
                    <a:srgbClr val="013C5A"/>
                  </a:solidFill>
                </a:uFill>
                <a:latin typeface="Arial"/>
                <a:ea typeface="Arial"/>
                <a:cs typeface="Arial"/>
                <a:sym typeface="Arial"/>
              </a:rPr>
              <a:t>William Shakespeare</a:t>
            </a:r>
            <a:endParaRPr sz="4124">
              <a:solidFill>
                <a:srgbClr val="013C5A"/>
              </a:solidFill>
              <a:uFill>
                <a:solidFill>
                  <a:srgbClr val="013C5A"/>
                </a:solidFill>
              </a:uFill>
              <a:latin typeface="Arial"/>
              <a:ea typeface="Arial"/>
              <a:cs typeface="Arial"/>
              <a:sym typeface="Arial"/>
            </a:endParaRPr>
          </a:p>
          <a:p>
            <a:pPr lvl="0" marL="626694" indent="-626694" defTabSz="1300480">
              <a:spcBef>
                <a:spcPts val="700"/>
              </a:spcBef>
              <a:buClr>
                <a:srgbClr val="F0AC00"/>
              </a:buClr>
              <a:buSzPct val="60000"/>
              <a:buFont typeface="Wingdings"/>
              <a:defRPr sz="1800"/>
            </a:pPr>
            <a:r>
              <a:rPr sz="4124">
                <a:solidFill>
                  <a:srgbClr val="013C5A"/>
                </a:solidFill>
                <a:uFill>
                  <a:solidFill>
                    <a:srgbClr val="013C5A"/>
                  </a:solidFill>
                </a:uFill>
                <a:latin typeface="Arial"/>
                <a:ea typeface="Arial"/>
                <a:cs typeface="Arial"/>
                <a:sym typeface="Arial"/>
              </a:rPr>
              <a:t>Neon green</a:t>
            </a:r>
          </a:p>
        </p:txBody>
      </p:sp>
      <p:sp>
        <p:nvSpPr>
          <p:cNvPr id="520" name="Shape 520"/>
          <p:cNvSpPr/>
          <p:nvPr/>
        </p:nvSpPr>
        <p:spPr>
          <a:xfrm>
            <a:off x="6719146" y="2275839"/>
            <a:ext cx="5630899" cy="6394028"/>
          </a:xfrm>
          <a:prstGeom prst="rect">
            <a:avLst/>
          </a:prstGeom>
          <a:ln w="12700">
            <a:miter lim="400000"/>
          </a:ln>
          <a:extLst>
            <a:ext uri="{C572A759-6A51-4108-AA02-DFA0A04FC94B}">
              <ma14:wrappingTextBoxFlag xmlns:ma14="http://schemas.microsoft.com/office/mac/drawingml/2011/main" val="1"/>
            </a:ext>
          </a:extLst>
        </p:spPr>
        <p:txBody>
          <a:bodyPr lIns="126435" tIns="72248" rIns="126435" bIns="72248">
            <a:spAutoFit/>
          </a:bodyPr>
          <a:lstStyle/>
          <a:p>
            <a:pPr lvl="0" marL="731143" indent="-731143" algn="l" defTabSz="1300480">
              <a:spcBef>
                <a:spcPts val="700"/>
              </a:spcBef>
              <a:buClr>
                <a:srgbClr val="F0AC00"/>
              </a:buClr>
              <a:buSzPct val="60000"/>
              <a:buFont typeface="Wingdings"/>
              <a:buChar char="•"/>
              <a:defRPr sz="1800"/>
            </a:pPr>
            <a:r>
              <a:rPr sz="4124">
                <a:solidFill>
                  <a:srgbClr val="013C5A"/>
                </a:solidFill>
                <a:uFill>
                  <a:solidFill>
                    <a:srgbClr val="013C5A"/>
                  </a:solidFill>
                </a:uFill>
                <a:latin typeface="Arial"/>
                <a:ea typeface="Arial"/>
                <a:cs typeface="Arial"/>
                <a:sym typeface="Arial"/>
              </a:rPr>
              <a:t>43</a:t>
            </a:r>
            <a:endParaRPr sz="4124">
              <a:solidFill>
                <a:srgbClr val="013C5A"/>
              </a:solidFill>
              <a:uFill>
                <a:solidFill>
                  <a:srgbClr val="013C5A"/>
                </a:solidFill>
              </a:uFill>
              <a:latin typeface="Arial"/>
              <a:ea typeface="Arial"/>
              <a:cs typeface="Arial"/>
              <a:sym typeface="Arial"/>
            </a:endParaRPr>
          </a:p>
          <a:p>
            <a:pPr lvl="0" marL="731143" indent="-731143" algn="l" defTabSz="1300480">
              <a:spcBef>
                <a:spcPts val="700"/>
              </a:spcBef>
              <a:buClr>
                <a:srgbClr val="F0AC00"/>
              </a:buClr>
              <a:buSzPct val="60000"/>
              <a:buFont typeface="Wingdings"/>
              <a:buChar char="•"/>
              <a:defRPr sz="1800"/>
            </a:pPr>
            <a:r>
              <a:rPr sz="4124">
                <a:solidFill>
                  <a:srgbClr val="013C5A"/>
                </a:solidFill>
                <a:uFill>
                  <a:solidFill>
                    <a:srgbClr val="013C5A"/>
                  </a:solidFill>
                </a:uFill>
                <a:latin typeface="Arial"/>
                <a:ea typeface="Arial"/>
                <a:cs typeface="Arial"/>
                <a:sym typeface="Arial"/>
              </a:rPr>
              <a:t>Notebook paper</a:t>
            </a:r>
            <a:endParaRPr sz="4124">
              <a:solidFill>
                <a:srgbClr val="013C5A"/>
              </a:solidFill>
              <a:uFill>
                <a:solidFill>
                  <a:srgbClr val="013C5A"/>
                </a:solidFill>
              </a:uFill>
              <a:latin typeface="Arial"/>
              <a:ea typeface="Arial"/>
              <a:cs typeface="Arial"/>
              <a:sym typeface="Arial"/>
            </a:endParaRPr>
          </a:p>
          <a:p>
            <a:pPr lvl="0" marL="731143" indent="-731143" algn="l" defTabSz="1300480">
              <a:spcBef>
                <a:spcPts val="700"/>
              </a:spcBef>
              <a:buClr>
                <a:srgbClr val="F0AC00"/>
              </a:buClr>
              <a:buSzPct val="60000"/>
              <a:buFont typeface="Wingdings"/>
              <a:buChar char="•"/>
              <a:defRPr sz="1800"/>
            </a:pPr>
            <a:r>
              <a:rPr sz="4124">
                <a:solidFill>
                  <a:srgbClr val="013C5A"/>
                </a:solidFill>
                <a:uFill>
                  <a:solidFill>
                    <a:srgbClr val="013C5A"/>
                  </a:solidFill>
                </a:uFill>
                <a:latin typeface="Arial"/>
                <a:ea typeface="Arial"/>
                <a:cs typeface="Arial"/>
                <a:sym typeface="Arial"/>
              </a:rPr>
              <a:t>Botany</a:t>
            </a:r>
            <a:endParaRPr sz="4124">
              <a:solidFill>
                <a:srgbClr val="013C5A"/>
              </a:solidFill>
              <a:uFill>
                <a:solidFill>
                  <a:srgbClr val="013C5A"/>
                </a:solidFill>
              </a:uFill>
              <a:latin typeface="Arial"/>
              <a:ea typeface="Arial"/>
              <a:cs typeface="Arial"/>
              <a:sym typeface="Arial"/>
            </a:endParaRPr>
          </a:p>
          <a:p>
            <a:pPr lvl="0" marL="731143" indent="-731143" algn="l" defTabSz="1300480">
              <a:spcBef>
                <a:spcPts val="700"/>
              </a:spcBef>
              <a:buClr>
                <a:srgbClr val="F0AC00"/>
              </a:buClr>
              <a:buSzPct val="60000"/>
              <a:buFont typeface="Wingdings"/>
              <a:buChar char="•"/>
              <a:defRPr sz="1800"/>
            </a:pPr>
            <a:r>
              <a:rPr sz="4124">
                <a:solidFill>
                  <a:srgbClr val="013C5A"/>
                </a:solidFill>
                <a:uFill>
                  <a:solidFill>
                    <a:srgbClr val="013C5A"/>
                  </a:solidFill>
                </a:uFill>
                <a:latin typeface="Arial"/>
                <a:ea typeface="Arial"/>
                <a:cs typeface="Arial"/>
                <a:sym typeface="Arial"/>
              </a:rPr>
              <a:t>War of 1812</a:t>
            </a:r>
            <a:endParaRPr sz="4124">
              <a:solidFill>
                <a:srgbClr val="013C5A"/>
              </a:solidFill>
              <a:uFill>
                <a:solidFill>
                  <a:srgbClr val="013C5A"/>
                </a:solidFill>
              </a:uFill>
              <a:latin typeface="Arial"/>
              <a:ea typeface="Arial"/>
              <a:cs typeface="Arial"/>
              <a:sym typeface="Arial"/>
            </a:endParaRPr>
          </a:p>
          <a:p>
            <a:pPr lvl="0" marL="731143" indent="-731143" algn="l" defTabSz="1300480">
              <a:spcBef>
                <a:spcPts val="700"/>
              </a:spcBef>
              <a:buClr>
                <a:srgbClr val="F0AC00"/>
              </a:buClr>
              <a:buSzPct val="60000"/>
              <a:buFont typeface="Wingdings"/>
              <a:buChar char="•"/>
              <a:defRPr sz="1800"/>
            </a:pPr>
            <a:r>
              <a:rPr sz="4124">
                <a:solidFill>
                  <a:srgbClr val="013C5A"/>
                </a:solidFill>
                <a:uFill>
                  <a:solidFill>
                    <a:srgbClr val="013C5A"/>
                  </a:solidFill>
                </a:uFill>
                <a:latin typeface="Arial"/>
                <a:ea typeface="Arial"/>
                <a:cs typeface="Arial"/>
                <a:sym typeface="Arial"/>
              </a:rPr>
              <a:t>Great Uncle</a:t>
            </a:r>
            <a:endParaRPr sz="4124">
              <a:solidFill>
                <a:srgbClr val="013C5A"/>
              </a:solidFill>
              <a:uFill>
                <a:solidFill>
                  <a:srgbClr val="013C5A"/>
                </a:solidFill>
              </a:uFill>
              <a:latin typeface="Arial"/>
              <a:ea typeface="Arial"/>
              <a:cs typeface="Arial"/>
              <a:sym typeface="Arial"/>
            </a:endParaRPr>
          </a:p>
          <a:p>
            <a:pPr lvl="0" algn="l" defTabSz="1300480">
              <a:spcBef>
                <a:spcPts val="700"/>
              </a:spcBef>
              <a:defRPr sz="1800"/>
            </a:pPr>
            <a:endParaRPr sz="4124">
              <a:solidFill>
                <a:srgbClr val="013C5A"/>
              </a:solidFill>
              <a:uFill>
                <a:solidFill>
                  <a:srgbClr val="013C5A"/>
                </a:solidFill>
              </a:uFill>
              <a:latin typeface="Arial"/>
              <a:ea typeface="Arial"/>
              <a:cs typeface="Arial"/>
              <a:sym typeface="Arial"/>
            </a:endParaRPr>
          </a:p>
        </p:txBody>
      </p:sp>
    </p:spTree>
  </p:cSld>
  <p:clrMapOvr>
    <a:masterClrMapping/>
  </p:clrMapOvr>
  <p:transitio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2" name="Shape 522"/>
          <p:cNvSpPr/>
          <p:nvPr/>
        </p:nvSpPr>
        <p:spPr>
          <a:xfrm>
            <a:off x="-1" y="1756550"/>
            <a:ext cx="13004802" cy="453815"/>
          </a:xfrm>
          <a:prstGeom prst="rect">
            <a:avLst/>
          </a:prstGeom>
          <a:solidFill>
            <a:srgbClr val="FFFFFF"/>
          </a:solidFill>
          <a:ln w="50800" cap="rnd">
            <a:round/>
          </a:ln>
        </p:spPr>
        <p:txBody>
          <a:bodyPr lIns="72248" tIns="72248" rIns="72248" bIns="72248" anchor="ctr"/>
          <a:lstStyle/>
          <a:p>
            <a:pPr lvl="0" defTabSz="830862">
              <a:defRPr sz="3413">
                <a:solidFill>
                  <a:srgbClr val="FFFFFF"/>
                </a:solidFill>
              </a:defRPr>
            </a:pPr>
          </a:p>
        </p:txBody>
      </p:sp>
      <p:sp>
        <p:nvSpPr>
          <p:cNvPr id="523" name="Shape 523"/>
          <p:cNvSpPr/>
          <p:nvPr/>
        </p:nvSpPr>
        <p:spPr>
          <a:xfrm>
            <a:off x="0" y="1819768"/>
            <a:ext cx="758614" cy="325121"/>
          </a:xfrm>
          <a:prstGeom prst="rect">
            <a:avLst/>
          </a:prstGeom>
          <a:solidFill>
            <a:srgbClr val="F0AC00"/>
          </a:solidFill>
          <a:ln w="50800" cap="rnd">
            <a:round/>
          </a:ln>
        </p:spPr>
        <p:txBody>
          <a:bodyPr lIns="72248" tIns="72248" rIns="72248" bIns="72248" anchor="ctr"/>
          <a:lstStyle/>
          <a:p>
            <a:pPr lvl="0" defTabSz="830862">
              <a:defRPr sz="3413">
                <a:solidFill>
                  <a:srgbClr val="FFFFFF"/>
                </a:solidFill>
              </a:defRPr>
            </a:pPr>
          </a:p>
        </p:txBody>
      </p:sp>
      <p:sp>
        <p:nvSpPr>
          <p:cNvPr id="524" name="Shape 524"/>
          <p:cNvSpPr/>
          <p:nvPr/>
        </p:nvSpPr>
        <p:spPr>
          <a:xfrm>
            <a:off x="839892" y="1819768"/>
            <a:ext cx="12164908" cy="325121"/>
          </a:xfrm>
          <a:prstGeom prst="rect">
            <a:avLst/>
          </a:prstGeom>
          <a:solidFill>
            <a:srgbClr val="013C5A"/>
          </a:solidFill>
          <a:ln w="50800" cap="rnd">
            <a:round/>
          </a:ln>
        </p:spPr>
        <p:txBody>
          <a:bodyPr lIns="72248" tIns="72248" rIns="72248" bIns="72248" anchor="ctr"/>
          <a:lstStyle/>
          <a:p>
            <a:pPr lvl="0" defTabSz="830862">
              <a:defRPr sz="3413">
                <a:solidFill>
                  <a:srgbClr val="FFFFFF"/>
                </a:solidFill>
              </a:defRPr>
            </a:pPr>
          </a:p>
        </p:txBody>
      </p:sp>
      <p:pic>
        <p:nvPicPr>
          <p:cNvPr id="525" name="AVID_logo-spot.jpg"/>
          <p:cNvPicPr/>
          <p:nvPr/>
        </p:nvPicPr>
        <p:blipFill>
          <a:blip r:embed="rId2">
            <a:extLst/>
          </a:blip>
          <a:stretch>
            <a:fillRect/>
          </a:stretch>
        </p:blipFill>
        <p:spPr>
          <a:xfrm>
            <a:off x="10620587" y="325119"/>
            <a:ext cx="2009423" cy="1300481"/>
          </a:xfrm>
          <a:prstGeom prst="rect">
            <a:avLst/>
          </a:prstGeom>
          <a:ln w="12700">
            <a:miter lim="400000"/>
          </a:ln>
        </p:spPr>
      </p:pic>
      <p:pic>
        <p:nvPicPr>
          <p:cNvPr id="526" name="AVID_logo-spot.jpg"/>
          <p:cNvPicPr/>
          <p:nvPr/>
        </p:nvPicPr>
        <p:blipFill>
          <a:blip r:embed="rId2">
            <a:extLst/>
          </a:blip>
          <a:stretch>
            <a:fillRect/>
          </a:stretch>
        </p:blipFill>
        <p:spPr>
          <a:xfrm>
            <a:off x="10620587" y="325119"/>
            <a:ext cx="2009423" cy="1300481"/>
          </a:xfrm>
          <a:prstGeom prst="rect">
            <a:avLst/>
          </a:prstGeom>
          <a:ln w="12700">
            <a:miter lim="400000"/>
          </a:ln>
        </p:spPr>
      </p:pic>
      <p:sp>
        <p:nvSpPr>
          <p:cNvPr id="527" name="Shape 527"/>
          <p:cNvSpPr/>
          <p:nvPr>
            <p:ph type="title"/>
          </p:nvPr>
        </p:nvSpPr>
        <p:spPr>
          <a:xfrm>
            <a:off x="866986" y="325119"/>
            <a:ext cx="9536855" cy="1408855"/>
          </a:xfrm>
          <a:prstGeom prst="rect">
            <a:avLst/>
          </a:prstGeom>
        </p:spPr>
        <p:txBody>
          <a:bodyPr lIns="126435" tIns="72248" rIns="126435" bIns="72248"/>
          <a:lstStyle>
            <a:lvl1pPr algn="l" defTabSz="1300480">
              <a:defRPr b="1" sz="5120">
                <a:solidFill>
                  <a:srgbClr val="013C5A"/>
                </a:solidFill>
                <a:uFill>
                  <a:solidFill>
                    <a:srgbClr val="013C5A"/>
                  </a:solidFill>
                </a:uFill>
                <a:latin typeface="Arial"/>
                <a:ea typeface="Arial"/>
                <a:cs typeface="Arial"/>
                <a:sym typeface="Arial"/>
              </a:defRPr>
            </a:lvl1pPr>
          </a:lstStyle>
          <a:p>
            <a:pPr lvl="0">
              <a:defRPr b="0" sz="1800">
                <a:solidFill>
                  <a:srgbClr val="000000"/>
                </a:solidFill>
                <a:uFillTx/>
              </a:defRPr>
            </a:pPr>
            <a:r>
              <a:rPr b="1" sz="5120">
                <a:solidFill>
                  <a:srgbClr val="013C5A"/>
                </a:solidFill>
                <a:uFill>
                  <a:solidFill>
                    <a:srgbClr val="013C5A"/>
                  </a:solidFill>
                </a:uFill>
              </a:rPr>
              <a:t>Quiz</a:t>
            </a:r>
          </a:p>
        </p:txBody>
      </p:sp>
      <p:sp>
        <p:nvSpPr>
          <p:cNvPr id="528" name="Shape 528"/>
          <p:cNvSpPr/>
          <p:nvPr>
            <p:ph type="body" idx="1"/>
          </p:nvPr>
        </p:nvSpPr>
        <p:spPr>
          <a:xfrm>
            <a:off x="866986" y="2260035"/>
            <a:ext cx="8236374" cy="6502402"/>
          </a:xfrm>
          <a:prstGeom prst="rect">
            <a:avLst/>
          </a:prstGeom>
        </p:spPr>
        <p:txBody>
          <a:bodyPr lIns="126435" tIns="72248" rIns="126435" bIns="72248" anchor="t"/>
          <a:lstStyle/>
          <a:p>
            <a:pPr lvl="0" marL="626694" indent="-626694" defTabSz="1300480">
              <a:spcBef>
                <a:spcPts val="700"/>
              </a:spcBef>
              <a:buClr>
                <a:srgbClr val="F0AC00"/>
              </a:buClr>
              <a:buSzPct val="60000"/>
              <a:buFont typeface="Wingdings"/>
              <a:defRPr sz="1800"/>
            </a:pPr>
            <a:r>
              <a:rPr sz="4124">
                <a:solidFill>
                  <a:srgbClr val="013C5A"/>
                </a:solidFill>
                <a:uFill>
                  <a:solidFill>
                    <a:srgbClr val="013C5A"/>
                  </a:solidFill>
                </a:uFill>
                <a:latin typeface="Arial"/>
                <a:ea typeface="Arial"/>
                <a:cs typeface="Arial"/>
                <a:sym typeface="Arial"/>
              </a:rPr>
              <a:t>You have 30 seconds to study</a:t>
            </a:r>
            <a:endParaRPr sz="4124">
              <a:solidFill>
                <a:srgbClr val="013C5A"/>
              </a:solidFill>
              <a:uFill>
                <a:solidFill>
                  <a:srgbClr val="013C5A"/>
                </a:solidFill>
              </a:uFill>
              <a:latin typeface="Arial"/>
              <a:ea typeface="Arial"/>
              <a:cs typeface="Arial"/>
              <a:sym typeface="Arial"/>
            </a:endParaRPr>
          </a:p>
          <a:p>
            <a:pPr lvl="0" marL="0" indent="0" defTabSz="1300480">
              <a:spcBef>
                <a:spcPts val="700"/>
              </a:spcBef>
              <a:buSzTx/>
              <a:buNone/>
              <a:defRPr sz="1800"/>
            </a:pPr>
            <a:endParaRPr sz="4124">
              <a:solidFill>
                <a:srgbClr val="013C5A"/>
              </a:solidFill>
              <a:uFill>
                <a:solidFill>
                  <a:srgbClr val="013C5A"/>
                </a:solidFill>
              </a:uFill>
              <a:latin typeface="Arial"/>
              <a:ea typeface="Arial"/>
              <a:cs typeface="Arial"/>
              <a:sym typeface="Arial"/>
            </a:endParaRPr>
          </a:p>
          <a:p>
            <a:pPr lvl="0" marL="626694" indent="-626694" defTabSz="1300480">
              <a:spcBef>
                <a:spcPts val="700"/>
              </a:spcBef>
              <a:buClr>
                <a:srgbClr val="F0AC00"/>
              </a:buClr>
              <a:buSzPct val="60000"/>
              <a:buFont typeface="Wingdings"/>
              <a:defRPr sz="1800"/>
            </a:pPr>
            <a:r>
              <a:rPr sz="4124">
                <a:solidFill>
                  <a:srgbClr val="013C5A"/>
                </a:solidFill>
                <a:uFill>
                  <a:solidFill>
                    <a:srgbClr val="013C5A"/>
                  </a:solidFill>
                </a:uFill>
                <a:latin typeface="Arial"/>
                <a:ea typeface="Arial"/>
                <a:cs typeface="Arial"/>
                <a:sym typeface="Arial"/>
              </a:rPr>
              <a:t>Write down the 10 Items</a:t>
            </a:r>
          </a:p>
        </p:txBody>
      </p:sp>
    </p:spTree>
  </p:cSld>
  <p:clrMapOvr>
    <a:masterClrMapping/>
  </p:clrMapOvr>
  <p:transitio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0" name="Shape 530"/>
          <p:cNvSpPr/>
          <p:nvPr/>
        </p:nvSpPr>
        <p:spPr>
          <a:xfrm>
            <a:off x="-1" y="1756550"/>
            <a:ext cx="13004802" cy="453815"/>
          </a:xfrm>
          <a:prstGeom prst="rect">
            <a:avLst/>
          </a:prstGeom>
          <a:solidFill>
            <a:srgbClr val="FFFFFF"/>
          </a:solidFill>
          <a:ln w="50800" cap="rnd">
            <a:round/>
          </a:ln>
        </p:spPr>
        <p:txBody>
          <a:bodyPr lIns="72248" tIns="72248" rIns="72248" bIns="72248" anchor="ctr"/>
          <a:lstStyle/>
          <a:p>
            <a:pPr lvl="0" defTabSz="830862">
              <a:defRPr sz="3413">
                <a:solidFill>
                  <a:srgbClr val="FFFFFF"/>
                </a:solidFill>
              </a:defRPr>
            </a:pPr>
          </a:p>
        </p:txBody>
      </p:sp>
      <p:sp>
        <p:nvSpPr>
          <p:cNvPr id="531" name="Shape 531"/>
          <p:cNvSpPr/>
          <p:nvPr/>
        </p:nvSpPr>
        <p:spPr>
          <a:xfrm>
            <a:off x="0" y="1819768"/>
            <a:ext cx="758614" cy="325121"/>
          </a:xfrm>
          <a:prstGeom prst="rect">
            <a:avLst/>
          </a:prstGeom>
          <a:solidFill>
            <a:srgbClr val="F0AC00"/>
          </a:solidFill>
          <a:ln w="50800" cap="rnd">
            <a:round/>
          </a:ln>
        </p:spPr>
        <p:txBody>
          <a:bodyPr lIns="72248" tIns="72248" rIns="72248" bIns="72248" anchor="ctr"/>
          <a:lstStyle/>
          <a:p>
            <a:pPr lvl="0" defTabSz="830862">
              <a:defRPr sz="3413">
                <a:solidFill>
                  <a:srgbClr val="FFFFFF"/>
                </a:solidFill>
              </a:defRPr>
            </a:pPr>
          </a:p>
        </p:txBody>
      </p:sp>
      <p:sp>
        <p:nvSpPr>
          <p:cNvPr id="532" name="Shape 532"/>
          <p:cNvSpPr/>
          <p:nvPr/>
        </p:nvSpPr>
        <p:spPr>
          <a:xfrm>
            <a:off x="839892" y="1819768"/>
            <a:ext cx="12164908" cy="325121"/>
          </a:xfrm>
          <a:prstGeom prst="rect">
            <a:avLst/>
          </a:prstGeom>
          <a:solidFill>
            <a:srgbClr val="013C5A"/>
          </a:solidFill>
          <a:ln w="50800" cap="rnd">
            <a:round/>
          </a:ln>
        </p:spPr>
        <p:txBody>
          <a:bodyPr lIns="72248" tIns="72248" rIns="72248" bIns="72248" anchor="ctr"/>
          <a:lstStyle/>
          <a:p>
            <a:pPr lvl="0" defTabSz="830862">
              <a:defRPr sz="3413">
                <a:solidFill>
                  <a:srgbClr val="FFFFFF"/>
                </a:solidFill>
              </a:defRPr>
            </a:pPr>
          </a:p>
        </p:txBody>
      </p:sp>
      <p:pic>
        <p:nvPicPr>
          <p:cNvPr id="533" name="AVID_logo-spot.jpg"/>
          <p:cNvPicPr/>
          <p:nvPr/>
        </p:nvPicPr>
        <p:blipFill>
          <a:blip r:embed="rId3">
            <a:extLst/>
          </a:blip>
          <a:stretch>
            <a:fillRect/>
          </a:stretch>
        </p:blipFill>
        <p:spPr>
          <a:xfrm>
            <a:off x="10620587" y="325119"/>
            <a:ext cx="2009423" cy="1300481"/>
          </a:xfrm>
          <a:prstGeom prst="rect">
            <a:avLst/>
          </a:prstGeom>
          <a:ln w="12700">
            <a:miter lim="400000"/>
          </a:ln>
        </p:spPr>
      </p:pic>
      <p:pic>
        <p:nvPicPr>
          <p:cNvPr id="534" name="AVID_logo-spot.jpg"/>
          <p:cNvPicPr/>
          <p:nvPr/>
        </p:nvPicPr>
        <p:blipFill>
          <a:blip r:embed="rId3">
            <a:extLst/>
          </a:blip>
          <a:stretch>
            <a:fillRect/>
          </a:stretch>
        </p:blipFill>
        <p:spPr>
          <a:xfrm>
            <a:off x="10620587" y="325119"/>
            <a:ext cx="2009423" cy="1300481"/>
          </a:xfrm>
          <a:prstGeom prst="rect">
            <a:avLst/>
          </a:prstGeom>
          <a:ln w="12700">
            <a:miter lim="400000"/>
          </a:ln>
        </p:spPr>
      </p:pic>
      <p:sp>
        <p:nvSpPr>
          <p:cNvPr id="535" name="Shape 535"/>
          <p:cNvSpPr/>
          <p:nvPr>
            <p:ph type="title"/>
          </p:nvPr>
        </p:nvSpPr>
        <p:spPr>
          <a:xfrm>
            <a:off x="871501" y="325119"/>
            <a:ext cx="9640713" cy="1408855"/>
          </a:xfrm>
          <a:prstGeom prst="rect">
            <a:avLst/>
          </a:prstGeom>
        </p:spPr>
        <p:txBody>
          <a:bodyPr lIns="126435" tIns="72248" rIns="126435" bIns="72248"/>
          <a:lstStyle>
            <a:lvl1pPr algn="l" defTabSz="1300480">
              <a:defRPr b="1" sz="5120">
                <a:solidFill>
                  <a:srgbClr val="013C5A"/>
                </a:solidFill>
                <a:uFill>
                  <a:solidFill>
                    <a:srgbClr val="013C5A"/>
                  </a:solidFill>
                </a:uFill>
                <a:latin typeface="Arial"/>
                <a:ea typeface="Arial"/>
                <a:cs typeface="Arial"/>
                <a:sym typeface="Arial"/>
              </a:defRPr>
            </a:lvl1pPr>
          </a:lstStyle>
          <a:p>
            <a:pPr lvl="0">
              <a:defRPr b="0" sz="1800">
                <a:solidFill>
                  <a:srgbClr val="000000"/>
                </a:solidFill>
                <a:uFillTx/>
              </a:defRPr>
            </a:pPr>
            <a:r>
              <a:rPr b="1" sz="5120">
                <a:solidFill>
                  <a:srgbClr val="013C5A"/>
                </a:solidFill>
                <a:uFill>
                  <a:solidFill>
                    <a:srgbClr val="013C5A"/>
                  </a:solidFill>
                </a:uFill>
              </a:rPr>
              <a:t>The Curve of Forgetting</a:t>
            </a:r>
          </a:p>
        </p:txBody>
      </p:sp>
      <p:pic>
        <p:nvPicPr>
          <p:cNvPr id="536" name="image-1.png"/>
          <p:cNvPicPr/>
          <p:nvPr/>
        </p:nvPicPr>
        <p:blipFill>
          <a:blip r:embed="rId4">
            <a:extLst/>
          </a:blip>
          <a:stretch>
            <a:fillRect/>
          </a:stretch>
        </p:blipFill>
        <p:spPr>
          <a:xfrm>
            <a:off x="1300479" y="2709333"/>
            <a:ext cx="9821335" cy="5689601"/>
          </a:xfrm>
          <a:prstGeom prst="rect">
            <a:avLst/>
          </a:prstGeom>
          <a:ln w="12700">
            <a:miter lim="400000"/>
          </a:ln>
        </p:spPr>
      </p:pic>
      <p:sp>
        <p:nvSpPr>
          <p:cNvPr id="537" name="Shape 537"/>
          <p:cNvSpPr/>
          <p:nvPr/>
        </p:nvSpPr>
        <p:spPr>
          <a:xfrm>
            <a:off x="5093546" y="8344746"/>
            <a:ext cx="3142828" cy="526063"/>
          </a:xfrm>
          <a:prstGeom prst="rect">
            <a:avLst/>
          </a:prstGeom>
          <a:ln w="12700">
            <a:miter lim="400000"/>
          </a:ln>
          <a:extLst>
            <a:ext uri="{C572A759-6A51-4108-AA02-DFA0A04FC94B}">
              <ma14:wrappingTextBoxFlag xmlns:ma14="http://schemas.microsoft.com/office/mac/drawingml/2011/main" val="1"/>
            </a:ext>
          </a:extLst>
        </p:spPr>
        <p:txBody>
          <a:bodyPr lIns="126435" tIns="72248" rIns="126435" bIns="72248">
            <a:spAutoFit/>
          </a:bodyPr>
          <a:lstStyle>
            <a:lvl1pPr algn="l" defTabSz="1300480">
              <a:defRPr sz="2560">
                <a:solidFill>
                  <a:srgbClr val="013C5A"/>
                </a:solidFill>
                <a:uFill>
                  <a:solidFill>
                    <a:srgbClr val="013C5A"/>
                  </a:solidFill>
                </a:uFill>
                <a:latin typeface="Arial"/>
                <a:ea typeface="Arial"/>
                <a:cs typeface="Arial"/>
                <a:sym typeface="Arial"/>
              </a:defRPr>
            </a:lvl1pPr>
          </a:lstStyle>
          <a:p>
            <a:pPr lvl="0">
              <a:defRPr sz="1800">
                <a:solidFill>
                  <a:srgbClr val="000000"/>
                </a:solidFill>
                <a:uFillTx/>
              </a:defRPr>
            </a:pPr>
            <a:r>
              <a:rPr sz="2560">
                <a:solidFill>
                  <a:srgbClr val="013C5A"/>
                </a:solidFill>
                <a:uFill>
                  <a:solidFill>
                    <a:srgbClr val="013C5A"/>
                  </a:solidFill>
                </a:uFill>
              </a:rPr>
              <a:t>Elapsed Days</a:t>
            </a:r>
          </a:p>
        </p:txBody>
      </p:sp>
      <p:sp>
        <p:nvSpPr>
          <p:cNvPr id="538" name="Shape 538"/>
          <p:cNvSpPr/>
          <p:nvPr/>
        </p:nvSpPr>
        <p:spPr>
          <a:xfrm>
            <a:off x="433493" y="3576320"/>
            <a:ext cx="2167467" cy="1706881"/>
          </a:xfrm>
          <a:prstGeom prst="rect">
            <a:avLst/>
          </a:prstGeom>
          <a:ln w="12700">
            <a:miter lim="400000"/>
          </a:ln>
          <a:extLst>
            <a:ext uri="{C572A759-6A51-4108-AA02-DFA0A04FC94B}">
              <ma14:wrappingTextBoxFlag xmlns:ma14="http://schemas.microsoft.com/office/mac/drawingml/2011/main" val="1"/>
            </a:ext>
          </a:extLst>
        </p:spPr>
        <p:txBody>
          <a:bodyPr lIns="126435" tIns="72248" rIns="126435" bIns="72248">
            <a:spAutoFit/>
          </a:bodyPr>
          <a:lstStyle/>
          <a:p>
            <a:pPr lvl="0" algn="l" defTabSz="1300480">
              <a:defRPr sz="1800"/>
            </a:pPr>
            <a:r>
              <a:rPr sz="2560">
                <a:solidFill>
                  <a:srgbClr val="013C5A"/>
                </a:solidFill>
                <a:uFill>
                  <a:solidFill>
                    <a:srgbClr val="013C5A"/>
                  </a:solidFill>
                </a:uFill>
                <a:latin typeface="Arial"/>
                <a:ea typeface="Arial"/>
                <a:cs typeface="Arial"/>
                <a:sym typeface="Arial"/>
              </a:rPr>
              <a:t>Percent</a:t>
            </a:r>
            <a:endParaRPr sz="2560">
              <a:solidFill>
                <a:srgbClr val="013C5A"/>
              </a:solidFill>
              <a:uFill>
                <a:solidFill>
                  <a:srgbClr val="013C5A"/>
                </a:solidFill>
              </a:uFill>
              <a:latin typeface="Arial"/>
              <a:ea typeface="Arial"/>
              <a:cs typeface="Arial"/>
              <a:sym typeface="Arial"/>
            </a:endParaRPr>
          </a:p>
          <a:p>
            <a:pPr lvl="0" algn="l" defTabSz="1300480">
              <a:defRPr sz="1800"/>
            </a:pPr>
            <a:r>
              <a:rPr sz="2560">
                <a:solidFill>
                  <a:srgbClr val="013C5A"/>
                </a:solidFill>
                <a:uFill>
                  <a:solidFill>
                    <a:srgbClr val="013C5A"/>
                  </a:solidFill>
                </a:uFill>
                <a:latin typeface="Arial"/>
                <a:ea typeface="Arial"/>
                <a:cs typeface="Arial"/>
                <a:sym typeface="Arial"/>
              </a:rPr>
              <a:t>Retention</a:t>
            </a:r>
            <a:endParaRPr sz="2560">
              <a:solidFill>
                <a:srgbClr val="013C5A"/>
              </a:solidFill>
              <a:uFill>
                <a:solidFill>
                  <a:srgbClr val="013C5A"/>
                </a:solidFill>
              </a:uFill>
              <a:latin typeface="Arial"/>
              <a:ea typeface="Arial"/>
              <a:cs typeface="Arial"/>
              <a:sym typeface="Arial"/>
            </a:endParaRPr>
          </a:p>
          <a:p>
            <a:pPr lvl="0" algn="l" defTabSz="1300480">
              <a:defRPr sz="1800"/>
            </a:pPr>
            <a:r>
              <a:rPr sz="2560">
                <a:solidFill>
                  <a:srgbClr val="013C5A"/>
                </a:solidFill>
                <a:uFill>
                  <a:solidFill>
                    <a:srgbClr val="013C5A"/>
                  </a:solidFill>
                </a:uFill>
                <a:latin typeface="Arial"/>
                <a:ea typeface="Arial"/>
                <a:cs typeface="Arial"/>
                <a:sym typeface="Arial"/>
              </a:rPr>
              <a:t>of </a:t>
            </a:r>
            <a:endParaRPr sz="2560">
              <a:solidFill>
                <a:srgbClr val="013C5A"/>
              </a:solidFill>
              <a:uFill>
                <a:solidFill>
                  <a:srgbClr val="013C5A"/>
                </a:solidFill>
              </a:uFill>
              <a:latin typeface="Arial"/>
              <a:ea typeface="Arial"/>
              <a:cs typeface="Arial"/>
              <a:sym typeface="Arial"/>
            </a:endParaRPr>
          </a:p>
          <a:p>
            <a:pPr lvl="0" algn="l" defTabSz="1300480">
              <a:defRPr sz="1800"/>
            </a:pPr>
            <a:r>
              <a:rPr sz="2560">
                <a:solidFill>
                  <a:srgbClr val="013C5A"/>
                </a:solidFill>
                <a:uFill>
                  <a:solidFill>
                    <a:srgbClr val="013C5A"/>
                  </a:solidFill>
                </a:uFill>
                <a:latin typeface="Arial"/>
                <a:ea typeface="Arial"/>
                <a:cs typeface="Arial"/>
                <a:sym typeface="Arial"/>
              </a:rPr>
              <a:t>Material</a:t>
            </a:r>
          </a:p>
        </p:txBody>
      </p:sp>
      <p:pic>
        <p:nvPicPr>
          <p:cNvPr id="539" name="image.png"/>
          <p:cNvPicPr/>
          <p:nvPr/>
        </p:nvPicPr>
        <p:blipFill>
          <a:blip r:embed="rId5">
            <a:extLst/>
          </a:blip>
          <a:stretch>
            <a:fillRect/>
          </a:stretch>
        </p:blipFill>
        <p:spPr>
          <a:xfrm>
            <a:off x="4145280" y="2817706"/>
            <a:ext cx="7017174" cy="4483948"/>
          </a:xfrm>
          <a:prstGeom prst="rect">
            <a:avLst/>
          </a:prstGeom>
          <a:ln w="12700">
            <a:miter lim="400000"/>
          </a:ln>
        </p:spPr>
      </p:pic>
      <p:sp>
        <p:nvSpPr>
          <p:cNvPr id="540" name="Shape 540"/>
          <p:cNvSpPr/>
          <p:nvPr/>
        </p:nvSpPr>
        <p:spPr>
          <a:xfrm>
            <a:off x="193506" y="2480733"/>
            <a:ext cx="12617788" cy="7226308"/>
          </a:xfrm>
          <a:prstGeom prst="rect">
            <a:avLst/>
          </a:prstGeom>
          <a:solidFill>
            <a:srgbClr val="A24EDA"/>
          </a:solidFill>
          <a:ln w="25400">
            <a:solidFill>
              <a:srgbClr val="62298A"/>
            </a:solidFill>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pPr>
            <a:r>
              <a:rPr b="1" sz="3600"/>
              <a:t>Instructions: </a:t>
            </a:r>
            <a:r>
              <a:rPr sz="3600"/>
              <a:t> Read "The Curve of Forgetting."</a:t>
            </a:r>
            <a:endParaRPr sz="3600"/>
          </a:p>
          <a:p>
            <a:pPr lvl="0" algn="l">
              <a:defRPr sz="1800"/>
            </a:pPr>
            <a:r>
              <a:rPr sz="3600"/>
              <a:t>As you read, think about the following questions:</a:t>
            </a:r>
            <a:endParaRPr sz="3600"/>
          </a:p>
          <a:p>
            <a:pPr lvl="0" algn="l">
              <a:defRPr sz="1800"/>
            </a:pPr>
            <a:endParaRPr sz="3600"/>
          </a:p>
          <a:p>
            <a:pPr lvl="0" algn="l">
              <a:defRPr sz="1800"/>
            </a:pPr>
            <a:r>
              <a:rPr b="1" i="1" sz="3600"/>
              <a:t>  When it comes to remembering, what is the problem </a:t>
            </a:r>
            <a:endParaRPr b="1" i="1" sz="3600"/>
          </a:p>
          <a:p>
            <a:pPr lvl="0" algn="l">
              <a:defRPr sz="1800"/>
            </a:pPr>
            <a:r>
              <a:rPr b="1" i="1" sz="3600"/>
              <a:t>  and what is the solution?</a:t>
            </a:r>
            <a:endParaRPr b="1" i="1" sz="3600"/>
          </a:p>
          <a:p>
            <a:pPr lvl="0" algn="l">
              <a:defRPr sz="1800"/>
            </a:pPr>
            <a:endParaRPr b="1" i="1" sz="3600"/>
          </a:p>
          <a:p>
            <a:pPr lvl="0" algn="l">
              <a:defRPr sz="1800"/>
            </a:pPr>
            <a:endParaRPr b="1" i="1" sz="3600"/>
          </a:p>
          <a:p>
            <a:pPr lvl="0" algn="l">
              <a:defRPr sz="1800"/>
            </a:pPr>
            <a:endParaRPr b="1" i="1" sz="3600"/>
          </a:p>
          <a:p>
            <a:pPr lvl="0" algn="l">
              <a:defRPr sz="1800"/>
            </a:pPr>
            <a:endParaRPr b="1" i="1" sz="3600"/>
          </a:p>
          <a:p>
            <a:pPr lvl="0" algn="l">
              <a:defRPr sz="1800"/>
            </a:pPr>
            <a:endParaRPr b="1" i="1" sz="3600"/>
          </a:p>
          <a:p>
            <a:pPr lvl="0" algn="l">
              <a:defRPr sz="1800"/>
            </a:pPr>
            <a:endParaRPr b="1" i="1" sz="3600"/>
          </a:p>
          <a:p>
            <a:pPr lvl="0" algn="l">
              <a:defRPr sz="1800"/>
            </a:pPr>
            <a:endParaRPr b="1" i="1" sz="3600"/>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539"/>
                                        </p:tgtEl>
                                        <p:attrNameLst>
                                          <p:attrName>style.visibility</p:attrName>
                                        </p:attrNameLst>
                                      </p:cBhvr>
                                      <p:to>
                                        <p:strVal val="visible"/>
                                      </p:to>
                                    </p:set>
                                    <p:animEffect filter="fade" transition="in">
                                      <p:cBhvr>
                                        <p:cTn id="7" dur="2000"/>
                                        <p:tgtEl>
                                          <p:spTgt spid="539"/>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xit" presetSubtype="0" presetID="9" grpId="2" fill="hold">
                                  <p:stCondLst>
                                    <p:cond delay="0"/>
                                  </p:stCondLst>
                                  <p:iterate type="el" backwards="0">
                                    <p:tmAbs val="0"/>
                                  </p:iterate>
                                  <p:childTnLst>
                                    <p:animEffect filter="dissolve" transition="out">
                                      <p:cBhvr>
                                        <p:cTn id="11" dur="1500" fill="hold"/>
                                        <p:tgtEl>
                                          <p:spTgt spid="540"/>
                                        </p:tgtEl>
                                      </p:cBhvr>
                                    </p:animEffect>
                                    <p:set>
                                      <p:cBhvr>
                                        <p:cTn id="12" fill="hold">
                                          <p:stCondLst>
                                            <p:cond delay="1499"/>
                                          </p:stCondLst>
                                        </p:cTn>
                                        <p:tgtEl>
                                          <p:spTgt spid="54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39" grpId="1"/>
      <p:bldP build="whole" bldLvl="1" animBg="1" rev="0" advAuto="0" spid="540" grpId="2"/>
    </p:bldLst>
  </p:timing>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4" name="Shape 544"/>
          <p:cNvSpPr/>
          <p:nvPr/>
        </p:nvSpPr>
        <p:spPr>
          <a:xfrm>
            <a:off x="0" y="-30969"/>
            <a:ext cx="13004800" cy="1670974"/>
          </a:xfrm>
          <a:prstGeom prst="rect">
            <a:avLst/>
          </a:prstGeom>
          <a:solidFill>
            <a:srgbClr val="001940"/>
          </a:solidFill>
          <a:ln w="12700">
            <a:miter lim="400000"/>
          </a:ln>
        </p:spPr>
        <p:txBody>
          <a:bodyPr lIns="0" tIns="0" rIns="0" bIns="0" anchor="ctr"/>
          <a:lstStyle/>
          <a:p>
            <a:pPr lvl="0">
              <a:defRPr sz="2400">
                <a:solidFill>
                  <a:srgbClr val="FFFFFF"/>
                </a:solidFill>
              </a:defRPr>
            </a:pPr>
          </a:p>
        </p:txBody>
      </p:sp>
      <p:grpSp>
        <p:nvGrpSpPr>
          <p:cNvPr id="547" name="Group 547"/>
          <p:cNvGrpSpPr/>
          <p:nvPr/>
        </p:nvGrpSpPr>
        <p:grpSpPr>
          <a:xfrm rot="5400000">
            <a:off x="8582004" y="5379478"/>
            <a:ext cx="8125953" cy="660401"/>
            <a:chOff x="-25399" y="-25400"/>
            <a:chExt cx="8125952" cy="660400"/>
          </a:xfrm>
        </p:grpSpPr>
        <p:sp>
          <p:nvSpPr>
            <p:cNvPr id="546" name="Shape 546"/>
            <p:cNvSpPr/>
            <p:nvPr/>
          </p:nvSpPr>
          <p:spPr>
            <a:xfrm>
              <a:off x="0" y="0"/>
              <a:ext cx="8075153" cy="609600"/>
            </a:xfrm>
            <a:prstGeom prst="rect">
              <a:avLst/>
            </a:prstGeom>
            <a:solidFill>
              <a:srgbClr val="001940"/>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l">
                <a:defRPr sz="1800"/>
              </a:pPr>
              <a:r>
                <a:rPr b="1" sz="3000">
                  <a:solidFill>
                    <a:srgbClr val="F2CC20"/>
                  </a:solidFill>
                </a:rPr>
                <a:t>LG: </a:t>
              </a:r>
              <a:r>
                <a:rPr sz="2700">
                  <a:solidFill>
                    <a:srgbClr val="F2CC20"/>
                  </a:solidFill>
                </a:rPr>
                <a:t>Describe the steps used to take Cornell Notes.</a:t>
              </a:r>
            </a:p>
          </p:txBody>
        </p:sp>
        <p:pic>
          <p:nvPicPr>
            <p:cNvPr id="545" name=""/>
            <p:cNvPicPr/>
            <p:nvPr/>
          </p:nvPicPr>
          <p:blipFill>
            <a:blip r:embed="rId2">
              <a:extLst/>
            </a:blip>
            <a:stretch>
              <a:fillRect/>
            </a:stretch>
          </p:blipFill>
          <p:spPr>
            <a:xfrm>
              <a:off x="-25400" y="-25400"/>
              <a:ext cx="8125953" cy="660400"/>
            </a:xfrm>
            <a:prstGeom prst="rect">
              <a:avLst/>
            </a:prstGeom>
            <a:effectLst/>
          </p:spPr>
        </p:pic>
      </p:grpSp>
      <p:pic>
        <p:nvPicPr>
          <p:cNvPr id="548" name=""/>
          <p:cNvPicPr/>
          <p:nvPr/>
        </p:nvPicPr>
        <p:blipFill>
          <a:blip r:embed="rId3">
            <a:extLst/>
          </a:blip>
          <a:stretch>
            <a:fillRect/>
          </a:stretch>
        </p:blipFill>
        <p:spPr>
          <a:xfrm>
            <a:off x="-88900" y="1533595"/>
            <a:ext cx="13182601" cy="177801"/>
          </a:xfrm>
          <a:prstGeom prst="rect">
            <a:avLst/>
          </a:prstGeom>
        </p:spPr>
      </p:pic>
      <p:pic>
        <p:nvPicPr>
          <p:cNvPr id="550" name=""/>
          <p:cNvPicPr/>
          <p:nvPr/>
        </p:nvPicPr>
        <p:blipFill>
          <a:blip r:embed="rId4">
            <a:extLst/>
          </a:blip>
          <a:stretch>
            <a:fillRect/>
          </a:stretch>
        </p:blipFill>
        <p:spPr>
          <a:xfrm rot="5400000">
            <a:off x="-1362644" y="5562259"/>
            <a:ext cx="8173320" cy="177801"/>
          </a:xfrm>
          <a:prstGeom prst="rect">
            <a:avLst/>
          </a:prstGeom>
        </p:spPr>
      </p:pic>
      <p:sp>
        <p:nvSpPr>
          <p:cNvPr id="552" name="Shape 552"/>
          <p:cNvSpPr/>
          <p:nvPr/>
        </p:nvSpPr>
        <p:spPr>
          <a:xfrm>
            <a:off x="177498" y="1774964"/>
            <a:ext cx="2393680" cy="95488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defRPr sz="1800"/>
            </a:pPr>
            <a:r>
              <a:rPr sz="2800">
                <a:latin typeface="Helvetica Neue Light"/>
                <a:ea typeface="Helvetica Neue Light"/>
                <a:cs typeface="Helvetica Neue Light"/>
                <a:sym typeface="Helvetica Neue Light"/>
              </a:rPr>
              <a:t>Study</a:t>
            </a:r>
            <a:endParaRPr sz="2800">
              <a:latin typeface="Helvetica Neue Light"/>
              <a:ea typeface="Helvetica Neue Light"/>
              <a:cs typeface="Helvetica Neue Light"/>
              <a:sym typeface="Helvetica Neue Light"/>
            </a:endParaRPr>
          </a:p>
          <a:p>
            <a:pPr lvl="0">
              <a:defRPr sz="1800"/>
            </a:pPr>
            <a:r>
              <a:rPr sz="2800">
                <a:latin typeface="Helvetica Neue Light"/>
                <a:ea typeface="Helvetica Neue Light"/>
                <a:cs typeface="Helvetica Neue Light"/>
                <a:sym typeface="Helvetica Neue Light"/>
              </a:rPr>
              <a:t>Questions</a:t>
            </a:r>
          </a:p>
        </p:txBody>
      </p:sp>
      <p:sp>
        <p:nvSpPr>
          <p:cNvPr id="553" name="Shape 553"/>
          <p:cNvSpPr/>
          <p:nvPr/>
        </p:nvSpPr>
        <p:spPr>
          <a:xfrm>
            <a:off x="336719" y="327767"/>
            <a:ext cx="11672161" cy="7835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4500">
                <a:solidFill>
                  <a:srgbClr val="F2CC20"/>
                </a:solidFill>
                <a:latin typeface="Helvetica Neue Light"/>
                <a:ea typeface="Helvetica Neue Light"/>
                <a:cs typeface="Helvetica Neue Light"/>
                <a:sym typeface="Helvetica Neue Light"/>
              </a:defRPr>
            </a:lvl1pPr>
          </a:lstStyle>
          <a:p>
            <a:pPr lvl="0">
              <a:defRPr b="0" sz="1800">
                <a:solidFill>
                  <a:srgbClr val="000000"/>
                </a:solidFill>
              </a:defRPr>
            </a:pPr>
            <a:r>
              <a:rPr b="1" sz="4500">
                <a:solidFill>
                  <a:srgbClr val="F2CC20"/>
                </a:solidFill>
              </a:rPr>
              <a:t>How To Take Cornell Notes</a:t>
            </a:r>
          </a:p>
        </p:txBody>
      </p:sp>
      <p:sp>
        <p:nvSpPr>
          <p:cNvPr id="554" name="Shape 554"/>
          <p:cNvSpPr/>
          <p:nvPr/>
        </p:nvSpPr>
        <p:spPr>
          <a:xfrm>
            <a:off x="336719" y="1052090"/>
            <a:ext cx="11672160" cy="4622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pPr>
            <a:r>
              <a:rPr b="1" sz="2400">
                <a:solidFill>
                  <a:srgbClr val="F2CC20"/>
                </a:solidFill>
                <a:latin typeface="Helvetica Neue Light"/>
                <a:ea typeface="Helvetica Neue Light"/>
                <a:cs typeface="Helvetica Neue Light"/>
                <a:sym typeface="Helvetica Neue Light"/>
              </a:rPr>
              <a:t>Essential Question: </a:t>
            </a:r>
            <a:r>
              <a:rPr sz="2400">
                <a:solidFill>
                  <a:srgbClr val="F2CC20"/>
                </a:solidFill>
                <a:latin typeface="Helvetica Neue Light"/>
                <a:ea typeface="Helvetica Neue Light"/>
                <a:cs typeface="Helvetica Neue Light"/>
                <a:sym typeface="Helvetica Neue Light"/>
              </a:rPr>
              <a:t>Insert essential question here.</a:t>
            </a:r>
          </a:p>
        </p:txBody>
      </p:sp>
      <p:pic>
        <p:nvPicPr>
          <p:cNvPr id="555" name="AVID_logo-spot.jpg"/>
          <p:cNvPicPr/>
          <p:nvPr/>
        </p:nvPicPr>
        <p:blipFill>
          <a:blip r:embed="rId5">
            <a:extLst/>
          </a:blip>
          <a:stretch>
            <a:fillRect/>
          </a:stretch>
        </p:blipFill>
        <p:spPr>
          <a:xfrm>
            <a:off x="341077" y="8384733"/>
            <a:ext cx="1723758" cy="1115932"/>
          </a:xfrm>
          <a:prstGeom prst="rect">
            <a:avLst/>
          </a:prstGeom>
          <a:ln w="12700">
            <a:miter lim="400000"/>
          </a:ln>
        </p:spPr>
      </p:pic>
      <p:graphicFrame>
        <p:nvGraphicFramePr>
          <p:cNvPr id="556" name="Table 556"/>
          <p:cNvGraphicFramePr/>
          <p:nvPr/>
        </p:nvGraphicFramePr>
        <p:xfrm>
          <a:off x="4049421" y="1909520"/>
          <a:ext cx="7902063" cy="6485227"/>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7902062"/>
              </a:tblGrid>
              <a:tr h="6485226">
                <a:tc>
                  <a:txBody>
                    <a:bodyPr/>
                    <a:lstStyle/>
                    <a:p>
                      <a:pPr lvl="0" algn="l" defTabSz="914400"/>
                      <a:endParaRPr sz="2600"/>
                    </a:p>
                    <a:p>
                      <a:pPr lvl="0" algn="l" defTabSz="914400"/>
                      <a:r>
                        <a:rPr b="1" sz="3700"/>
                        <a:t>Brief History of Cornell Notes</a:t>
                      </a:r>
                      <a:endParaRPr b="1" sz="3700"/>
                    </a:p>
                    <a:p>
                      <a:pPr lvl="0" algn="l" defTabSz="914400"/>
                      <a:endParaRPr b="1" sz="3700"/>
                    </a:p>
                    <a:p>
                      <a:pPr lvl="0" algn="l" defTabSz="914400"/>
                      <a:r>
                        <a:rPr sz="3000"/>
                        <a:t>Started by a professor at Cornell University in 1947 in response to struggles his students had in retaining information.</a:t>
                      </a:r>
                    </a:p>
                  </a:txBody>
                  <a:tcPr marL="63500" marR="63500" marT="63500" marB="63500" anchor="t" anchorCtr="0" horzOverflow="overflow">
                    <a:solidFill>
                      <a:srgbClr val="FFFFFF"/>
                    </a:solidFill>
                  </a:tcPr>
                </a:tc>
              </a:tr>
            </a:tbl>
          </a:graphicData>
        </a:graphic>
      </p:graphicFrame>
      <p:sp>
        <p:nvSpPr>
          <p:cNvPr id="557" name="Shape 557"/>
          <p:cNvSpPr/>
          <p:nvPr/>
        </p:nvSpPr>
        <p:spPr>
          <a:xfrm>
            <a:off x="2394333" y="1653052"/>
            <a:ext cx="1451230" cy="203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2100">
                <a:solidFill>
                  <a:srgbClr val="BA120A"/>
                </a:solidFill>
                <a:latin typeface="Snell Roundhand"/>
                <a:ea typeface="Snell Roundhand"/>
                <a:cs typeface="Snell Roundhand"/>
                <a:sym typeface="Snell Roundhand"/>
              </a:defRPr>
            </a:lvl1pPr>
          </a:lstStyle>
          <a:p>
            <a:pPr lvl="0">
              <a:defRPr b="0" sz="1800">
                <a:solidFill>
                  <a:srgbClr val="000000"/>
                </a:solidFill>
              </a:defRPr>
            </a:pPr>
            <a:r>
              <a:rPr b="1" sz="12100">
                <a:solidFill>
                  <a:srgbClr val="BA120A"/>
                </a:solidFill>
              </a:rPr>
              <a:t>A</a:t>
            </a:r>
          </a:p>
        </p:txBody>
      </p:sp>
      <p:pic>
        <p:nvPicPr>
          <p:cNvPr id="558" name="InsertedImage-23.gif"/>
          <p:cNvPicPr/>
          <p:nvPr/>
        </p:nvPicPr>
        <p:blipFill>
          <a:blip r:embed="rId6">
            <a:extLst/>
          </a:blip>
          <a:stretch>
            <a:fillRect/>
          </a:stretch>
        </p:blipFill>
        <p:spPr>
          <a:xfrm>
            <a:off x="11005119" y="0"/>
            <a:ext cx="1682862" cy="1679146"/>
          </a:xfrm>
          <a:prstGeom prst="rect">
            <a:avLst/>
          </a:prstGeom>
          <a:ln w="12700">
            <a:miter lim="400000"/>
          </a:ln>
        </p:spPr>
      </p:pic>
      <p:pic>
        <p:nvPicPr>
          <p:cNvPr id="559" name="InsertedImage.jpg"/>
          <p:cNvPicPr/>
          <p:nvPr/>
        </p:nvPicPr>
        <p:blipFill>
          <a:blip r:embed="rId7">
            <a:extLst/>
          </a:blip>
          <a:srcRect l="5817" t="0" r="5817" b="0"/>
          <a:stretch>
            <a:fillRect/>
          </a:stretch>
        </p:blipFill>
        <p:spPr>
          <a:xfrm>
            <a:off x="217790" y="5595582"/>
            <a:ext cx="2313096" cy="2617659"/>
          </a:xfrm>
          <a:prstGeom prst="rect">
            <a:avLst/>
          </a:prstGeom>
          <a:ln w="12700">
            <a:miter lim="400000"/>
          </a:ln>
        </p:spPr>
      </p:pic>
      <p:pic>
        <p:nvPicPr>
          <p:cNvPr id="560" name="InsertedImage-24.jpg"/>
          <p:cNvPicPr/>
          <p:nvPr/>
        </p:nvPicPr>
        <p:blipFill>
          <a:blip r:embed="rId8">
            <a:extLst/>
          </a:blip>
          <a:stretch>
            <a:fillRect/>
          </a:stretch>
        </p:blipFill>
        <p:spPr>
          <a:xfrm>
            <a:off x="0" y="5143175"/>
            <a:ext cx="4579361" cy="3158180"/>
          </a:xfrm>
          <a:prstGeom prst="rect">
            <a:avLst/>
          </a:prstGeom>
          <a:ln w="12700">
            <a:miter lim="400000"/>
          </a:ln>
        </p:spPr>
      </p:pic>
      <p:pic>
        <p:nvPicPr>
          <p:cNvPr id="561" name="InsertedImage-26.jpg"/>
          <p:cNvPicPr/>
          <p:nvPr/>
        </p:nvPicPr>
        <p:blipFill>
          <a:blip r:embed="rId9">
            <a:extLst/>
          </a:blip>
          <a:srcRect l="0" t="0" r="0" b="0"/>
          <a:stretch>
            <a:fillRect/>
          </a:stretch>
        </p:blipFill>
        <p:spPr>
          <a:xfrm>
            <a:off x="3812825" y="3203934"/>
            <a:ext cx="8375261" cy="6281444"/>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561"/>
                                        </p:tgtEl>
                                        <p:attrNameLst>
                                          <p:attrName>style.visibility</p:attrName>
                                        </p:attrNameLst>
                                      </p:cBhvr>
                                      <p:to>
                                        <p:strVal val="visible"/>
                                      </p:to>
                                    </p:set>
                                  </p:childTnLst>
                                </p:cTn>
                              </p:par>
                            </p:childTnLst>
                          </p:cTn>
                        </p:par>
                        <p:par>
                          <p:cTn id="7" fill="hold">
                            <p:stCondLst>
                              <p:cond delay="0"/>
                            </p:stCondLst>
                            <p:childTnLst>
                              <p:par>
                                <p:cTn id="8" nodeType="afterEffect" presetClass="entr" presetSubtype="0" presetID="1" grpId="2" fill="hold">
                                  <p:stCondLst>
                                    <p:cond delay="0"/>
                                  </p:stCondLst>
                                  <p:iterate type="el" backwards="0">
                                    <p:tmAbs val="0"/>
                                  </p:iterate>
                                  <p:childTnLst>
                                    <p:set>
                                      <p:cBhvr>
                                        <p:cTn id="9" fill="hold"/>
                                        <p:tgtEl>
                                          <p:spTgt spid="56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nodeType="clickEffect" presetClass="exit" presetSubtype="0" presetID="9" grpId="3" fill="hold">
                                  <p:stCondLst>
                                    <p:cond delay="0"/>
                                  </p:stCondLst>
                                  <p:iterate type="el" backwards="0">
                                    <p:tmAbs val="0"/>
                                  </p:iterate>
                                  <p:childTnLst>
                                    <p:animEffect filter="dissolve" transition="out">
                                      <p:cBhvr>
                                        <p:cTn id="13" dur="1500" fill="hold"/>
                                        <p:tgtEl>
                                          <p:spTgt spid="561"/>
                                        </p:tgtEl>
                                      </p:cBhvr>
                                    </p:animEffect>
                                    <p:set>
                                      <p:cBhvr>
                                        <p:cTn id="14" fill="hold">
                                          <p:stCondLst>
                                            <p:cond delay="1499"/>
                                          </p:stCondLst>
                                        </p:cTn>
                                        <p:tgtEl>
                                          <p:spTgt spid="561"/>
                                        </p:tgtEl>
                                        <p:attrNameLst>
                                          <p:attrName>style.visibility</p:attrName>
                                        </p:attrNameLst>
                                      </p:cBhvr>
                                      <p:to>
                                        <p:strVal val="hidden"/>
                                      </p:to>
                                    </p:set>
                                  </p:childTnLst>
                                </p:cTn>
                              </p:par>
                            </p:childTnLst>
                          </p:cTn>
                        </p:par>
                        <p:par>
                          <p:cTn id="15" fill="hold">
                            <p:stCondLst>
                              <p:cond delay="1500"/>
                            </p:stCondLst>
                            <p:childTnLst>
                              <p:par>
                                <p:cTn id="16" nodeType="afterEffect" presetClass="exit" presetSubtype="0" presetID="9" grpId="4" fill="hold">
                                  <p:stCondLst>
                                    <p:cond delay="0"/>
                                  </p:stCondLst>
                                  <p:iterate type="el" backwards="0">
                                    <p:tmAbs val="0"/>
                                  </p:iterate>
                                  <p:childTnLst>
                                    <p:animEffect filter="dissolve" transition="out">
                                      <p:cBhvr>
                                        <p:cTn id="17" dur="1500" fill="hold"/>
                                        <p:tgtEl>
                                          <p:spTgt spid="560"/>
                                        </p:tgtEl>
                                      </p:cBhvr>
                                    </p:animEffect>
                                    <p:set>
                                      <p:cBhvr>
                                        <p:cTn id="18" fill="hold">
                                          <p:stCondLst>
                                            <p:cond delay="1499"/>
                                          </p:stCondLst>
                                        </p:cTn>
                                        <p:tgtEl>
                                          <p:spTgt spid="56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0" grpId="2"/>
      <p:bldP build="whole" bldLvl="1" animBg="1" rev="0" advAuto="0" spid="561" grpId="1"/>
      <p:bldP build="whole" bldLvl="1" animBg="1" rev="0" advAuto="0" spid="560" grpId="4"/>
      <p:bldP build="whole" bldLvl="1" animBg="1" rev="0" advAuto="0" spid="561" grpId="3"/>
    </p:bldLst>
  </p:timing>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3" name="Shape 563"/>
          <p:cNvSpPr/>
          <p:nvPr/>
        </p:nvSpPr>
        <p:spPr>
          <a:xfrm>
            <a:off x="0" y="-30969"/>
            <a:ext cx="13004800" cy="1670974"/>
          </a:xfrm>
          <a:prstGeom prst="rect">
            <a:avLst/>
          </a:prstGeom>
          <a:solidFill>
            <a:srgbClr val="001940"/>
          </a:solidFill>
          <a:ln w="12700">
            <a:miter lim="400000"/>
          </a:ln>
        </p:spPr>
        <p:txBody>
          <a:bodyPr lIns="0" tIns="0" rIns="0" bIns="0" anchor="ctr"/>
          <a:lstStyle/>
          <a:p>
            <a:pPr lvl="0">
              <a:defRPr sz="2400">
                <a:solidFill>
                  <a:srgbClr val="FFFFFF"/>
                </a:solidFill>
              </a:defRPr>
            </a:pPr>
          </a:p>
        </p:txBody>
      </p:sp>
      <p:grpSp>
        <p:nvGrpSpPr>
          <p:cNvPr id="566" name="Group 566"/>
          <p:cNvGrpSpPr/>
          <p:nvPr/>
        </p:nvGrpSpPr>
        <p:grpSpPr>
          <a:xfrm rot="5400000">
            <a:off x="8517135" y="5418425"/>
            <a:ext cx="8242990" cy="660401"/>
            <a:chOff x="-25400" y="-25400"/>
            <a:chExt cx="8242989" cy="660400"/>
          </a:xfrm>
        </p:grpSpPr>
        <p:sp>
          <p:nvSpPr>
            <p:cNvPr id="565" name="Shape 565"/>
            <p:cNvSpPr/>
            <p:nvPr/>
          </p:nvSpPr>
          <p:spPr>
            <a:xfrm>
              <a:off x="0" y="0"/>
              <a:ext cx="8192190" cy="609600"/>
            </a:xfrm>
            <a:prstGeom prst="rect">
              <a:avLst/>
            </a:prstGeom>
            <a:solidFill>
              <a:srgbClr val="001940"/>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l">
                <a:defRPr sz="1800"/>
              </a:pPr>
              <a:r>
                <a:rPr b="1" sz="3000">
                  <a:solidFill>
                    <a:srgbClr val="F2CC20"/>
                  </a:solidFill>
                </a:rPr>
                <a:t>LG: </a:t>
              </a:r>
              <a:r>
                <a:rPr sz="2700">
                  <a:solidFill>
                    <a:srgbClr val="F2CC20"/>
                  </a:solidFill>
                </a:rPr>
                <a:t>Describe the steps used to take Cornell Notes.</a:t>
              </a:r>
            </a:p>
          </p:txBody>
        </p:sp>
        <p:pic>
          <p:nvPicPr>
            <p:cNvPr id="564" name=""/>
            <p:cNvPicPr/>
            <p:nvPr/>
          </p:nvPicPr>
          <p:blipFill>
            <a:blip r:embed="rId2">
              <a:extLst/>
            </a:blip>
            <a:stretch>
              <a:fillRect/>
            </a:stretch>
          </p:blipFill>
          <p:spPr>
            <a:xfrm>
              <a:off x="-25400" y="-25400"/>
              <a:ext cx="8242989" cy="660400"/>
            </a:xfrm>
            <a:prstGeom prst="rect">
              <a:avLst/>
            </a:prstGeom>
            <a:effectLst/>
          </p:spPr>
        </p:pic>
      </p:grpSp>
      <p:pic>
        <p:nvPicPr>
          <p:cNvPr id="567" name=""/>
          <p:cNvPicPr/>
          <p:nvPr/>
        </p:nvPicPr>
        <p:blipFill>
          <a:blip r:embed="rId3">
            <a:extLst/>
          </a:blip>
          <a:stretch>
            <a:fillRect/>
          </a:stretch>
        </p:blipFill>
        <p:spPr>
          <a:xfrm>
            <a:off x="-88900" y="1533595"/>
            <a:ext cx="13182601" cy="177801"/>
          </a:xfrm>
          <a:prstGeom prst="rect">
            <a:avLst/>
          </a:prstGeom>
        </p:spPr>
      </p:pic>
      <p:pic>
        <p:nvPicPr>
          <p:cNvPr id="569" name=""/>
          <p:cNvPicPr/>
          <p:nvPr/>
        </p:nvPicPr>
        <p:blipFill>
          <a:blip r:embed="rId4">
            <a:extLst/>
          </a:blip>
          <a:stretch>
            <a:fillRect/>
          </a:stretch>
        </p:blipFill>
        <p:spPr>
          <a:xfrm rot="5400000">
            <a:off x="-1362644" y="5562259"/>
            <a:ext cx="8173320" cy="177801"/>
          </a:xfrm>
          <a:prstGeom prst="rect">
            <a:avLst/>
          </a:prstGeom>
        </p:spPr>
      </p:pic>
      <p:sp>
        <p:nvSpPr>
          <p:cNvPr id="571" name="Shape 571"/>
          <p:cNvSpPr/>
          <p:nvPr/>
        </p:nvSpPr>
        <p:spPr>
          <a:xfrm>
            <a:off x="177498" y="1774964"/>
            <a:ext cx="2393680" cy="95488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defRPr sz="1800"/>
            </a:pPr>
            <a:r>
              <a:rPr sz="2800">
                <a:latin typeface="Helvetica Neue Light"/>
                <a:ea typeface="Helvetica Neue Light"/>
                <a:cs typeface="Helvetica Neue Light"/>
                <a:sym typeface="Helvetica Neue Light"/>
              </a:rPr>
              <a:t>Study</a:t>
            </a:r>
            <a:endParaRPr sz="2800">
              <a:latin typeface="Helvetica Neue Light"/>
              <a:ea typeface="Helvetica Neue Light"/>
              <a:cs typeface="Helvetica Neue Light"/>
              <a:sym typeface="Helvetica Neue Light"/>
            </a:endParaRPr>
          </a:p>
          <a:p>
            <a:pPr lvl="0">
              <a:defRPr sz="1800"/>
            </a:pPr>
            <a:r>
              <a:rPr sz="2800">
                <a:latin typeface="Helvetica Neue Light"/>
                <a:ea typeface="Helvetica Neue Light"/>
                <a:cs typeface="Helvetica Neue Light"/>
                <a:sym typeface="Helvetica Neue Light"/>
              </a:rPr>
              <a:t>Questions</a:t>
            </a:r>
          </a:p>
        </p:txBody>
      </p:sp>
      <p:sp>
        <p:nvSpPr>
          <p:cNvPr id="572" name="Shape 572"/>
          <p:cNvSpPr/>
          <p:nvPr/>
        </p:nvSpPr>
        <p:spPr>
          <a:xfrm>
            <a:off x="336719" y="327767"/>
            <a:ext cx="11672161" cy="7835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4500">
                <a:solidFill>
                  <a:srgbClr val="F2CC20"/>
                </a:solidFill>
                <a:latin typeface="Helvetica Neue Light"/>
                <a:ea typeface="Helvetica Neue Light"/>
                <a:cs typeface="Helvetica Neue Light"/>
                <a:sym typeface="Helvetica Neue Light"/>
              </a:defRPr>
            </a:lvl1pPr>
          </a:lstStyle>
          <a:p>
            <a:pPr lvl="0">
              <a:defRPr b="0" sz="1800">
                <a:solidFill>
                  <a:srgbClr val="000000"/>
                </a:solidFill>
              </a:defRPr>
            </a:pPr>
            <a:r>
              <a:rPr b="1" sz="4500">
                <a:solidFill>
                  <a:srgbClr val="F2CC20"/>
                </a:solidFill>
              </a:rPr>
              <a:t>How To Take Cornell Notes</a:t>
            </a:r>
          </a:p>
        </p:txBody>
      </p:sp>
      <p:sp>
        <p:nvSpPr>
          <p:cNvPr id="573" name="Shape 573"/>
          <p:cNvSpPr/>
          <p:nvPr/>
        </p:nvSpPr>
        <p:spPr>
          <a:xfrm>
            <a:off x="336719" y="1052090"/>
            <a:ext cx="11672160" cy="4622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pPr>
            <a:r>
              <a:rPr b="1" sz="2400">
                <a:solidFill>
                  <a:srgbClr val="F2CC20"/>
                </a:solidFill>
                <a:latin typeface="Helvetica Neue Light"/>
                <a:ea typeface="Helvetica Neue Light"/>
                <a:cs typeface="Helvetica Neue Light"/>
                <a:sym typeface="Helvetica Neue Light"/>
              </a:rPr>
              <a:t>Essential Question: </a:t>
            </a:r>
            <a:r>
              <a:rPr sz="2400">
                <a:solidFill>
                  <a:srgbClr val="F2CC20"/>
                </a:solidFill>
                <a:latin typeface="Helvetica Neue Light"/>
                <a:ea typeface="Helvetica Neue Light"/>
                <a:cs typeface="Helvetica Neue Light"/>
                <a:sym typeface="Helvetica Neue Light"/>
              </a:rPr>
              <a:t>Insert essential question here.</a:t>
            </a:r>
          </a:p>
        </p:txBody>
      </p:sp>
      <p:pic>
        <p:nvPicPr>
          <p:cNvPr id="574" name="AVID_logo-spot.jpg"/>
          <p:cNvPicPr/>
          <p:nvPr/>
        </p:nvPicPr>
        <p:blipFill>
          <a:blip r:embed="rId5">
            <a:extLst/>
          </a:blip>
          <a:stretch>
            <a:fillRect/>
          </a:stretch>
        </p:blipFill>
        <p:spPr>
          <a:xfrm>
            <a:off x="341077" y="8384733"/>
            <a:ext cx="1723758" cy="1115932"/>
          </a:xfrm>
          <a:prstGeom prst="rect">
            <a:avLst/>
          </a:prstGeom>
          <a:ln w="12700">
            <a:miter lim="400000"/>
          </a:ln>
        </p:spPr>
      </p:pic>
      <p:graphicFrame>
        <p:nvGraphicFramePr>
          <p:cNvPr id="575" name="Table 575"/>
          <p:cNvGraphicFramePr/>
          <p:nvPr/>
        </p:nvGraphicFramePr>
        <p:xfrm>
          <a:off x="4049421" y="1909520"/>
          <a:ext cx="7902063" cy="6485227"/>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984500"/>
                <a:gridCol w="4917562"/>
              </a:tblGrid>
              <a:tr h="6485226">
                <a:tc>
                  <a:txBody>
                    <a:bodyPr/>
                    <a:lstStyle/>
                    <a:p>
                      <a:pPr lvl="0" algn="l" defTabSz="914400"/>
                      <a:endParaRPr sz="2600"/>
                    </a:p>
                    <a:p>
                      <a:pPr lvl="0" algn="l" defTabSz="914400"/>
                      <a:r>
                        <a:rPr b="1" sz="3700"/>
                        <a:t>reate Format</a:t>
                      </a:r>
                    </a:p>
                  </a:txBody>
                  <a:tcPr marL="63500" marR="63500" marT="63500" marB="63500" anchor="t" anchorCtr="0" horzOverflow="overflow">
                    <a:lnR w="12700">
                      <a:solidFill>
                        <a:srgbClr val="000000"/>
                      </a:solidFill>
                      <a:miter lim="400000"/>
                    </a:lnR>
                    <a:solidFill>
                      <a:srgbClr val="FFFFFF"/>
                    </a:solidFill>
                  </a:tcPr>
                </a:tc>
                <a:tc>
                  <a:txBody>
                    <a:bodyPr/>
                    <a:lstStyle/>
                    <a:p>
                      <a:pPr lvl="0" algn="l" defTabSz="914400"/>
                      <a:r>
                        <a:rPr sz="2600"/>
                        <a:t>Fold your paper to create a column on the left ~2 1/2 in. from left.  Draw in the line.
Add the Lesson Title, date in ink, and learning goal or essential question on the top or second line.</a:t>
                      </a:r>
                    </a:p>
                  </a:txBody>
                  <a:tcPr marL="63500" marR="63500" marT="63500" marB="63500" anchor="t" anchorCtr="0" horzOverflow="overflow">
                    <a:lnL w="12700">
                      <a:solidFill>
                        <a:srgbClr val="000000"/>
                      </a:solidFill>
                      <a:miter lim="400000"/>
                    </a:lnL>
                    <a:solidFill>
                      <a:srgbClr val="FFFFFF"/>
                    </a:solidFill>
                  </a:tcPr>
                </a:tc>
              </a:tr>
            </a:tbl>
          </a:graphicData>
        </a:graphic>
      </p:graphicFrame>
      <p:sp>
        <p:nvSpPr>
          <p:cNvPr id="576" name="Shape 576"/>
          <p:cNvSpPr/>
          <p:nvPr/>
        </p:nvSpPr>
        <p:spPr>
          <a:xfrm>
            <a:off x="2812482" y="1646702"/>
            <a:ext cx="1224056" cy="1943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2100">
                <a:solidFill>
                  <a:srgbClr val="1B8518"/>
                </a:solidFill>
              </a:defRPr>
            </a:lvl1pPr>
          </a:lstStyle>
          <a:p>
            <a:pPr lvl="0">
              <a:defRPr b="0" sz="1800">
                <a:solidFill>
                  <a:srgbClr val="000000"/>
                </a:solidFill>
              </a:defRPr>
            </a:pPr>
            <a:r>
              <a:rPr b="1" sz="12100">
                <a:solidFill>
                  <a:srgbClr val="1B8518"/>
                </a:solidFill>
              </a:rPr>
              <a:t>C</a:t>
            </a:r>
          </a:p>
        </p:txBody>
      </p:sp>
      <p:graphicFrame>
        <p:nvGraphicFramePr>
          <p:cNvPr id="577" name="Table 577"/>
          <p:cNvGraphicFramePr/>
          <p:nvPr/>
        </p:nvGraphicFramePr>
        <p:xfrm>
          <a:off x="4351997" y="2131761"/>
          <a:ext cx="6430052" cy="7246429"/>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736009"/>
                <a:gridCol w="4681342"/>
              </a:tblGrid>
              <a:tr h="834807">
                <a:tc gridSpan="2">
                  <a:txBody>
                    <a:bodyPr/>
                    <a:lstStyle/>
                    <a:p>
                      <a:pPr lvl="0" algn="r" defTabSz="914400"/>
                      <a:r>
                        <a:rPr b="1" sz="2600"/>
                        <a:t>Topic                                </a:t>
                      </a:r>
                      <a:r>
                        <a:rPr b="1" sz="1600"/>
                        <a:t>Date</a:t>
                      </a:r>
                      <a:endParaRPr b="1" sz="1600"/>
                    </a:p>
                    <a:p>
                      <a:pPr lvl="0" algn="l" defTabSz="914400"/>
                      <a:r>
                        <a:rPr sz="1600"/>
                        <a:t>Essential Question/Learning Goal</a:t>
                      </a:r>
                    </a:p>
                  </a:txBody>
                  <a:tcPr marL="63500" marR="63500" marT="63500" marB="635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2CC20"/>
                    </a:solidFill>
                  </a:tcPr>
                </a:tc>
                <a:tc hMerge="1">
                  <a:tcPr/>
                </a:tc>
              </a:tr>
              <a:tr h="6398920">
                <a:tc>
                  <a:txBody>
                    <a:bodyPr/>
                    <a:lstStyle/>
                    <a:p>
                      <a:pPr lvl="0" algn="l" defTabSz="914400"/>
                      <a:r>
                        <a:rPr b="1" sz="2200"/>
                        <a:t>Study Questions</a:t>
                      </a:r>
                      <a:endParaRPr b="1" sz="2200"/>
                    </a:p>
                    <a:p>
                      <a:pPr lvl="0" algn="l" defTabSz="914400"/>
                      <a:endParaRPr b="1" sz="2200"/>
                    </a:p>
                    <a:p>
                      <a:pPr lvl="0" algn="l" defTabSz="914400"/>
                      <a:endParaRPr b="1" sz="2200"/>
                    </a:p>
                    <a:p>
                      <a:pPr lvl="0" algn="l" defTabSz="914400"/>
                      <a:endParaRPr b="1" sz="2200"/>
                    </a:p>
                    <a:p>
                      <a:pPr lvl="0" algn="l" defTabSz="914400"/>
                      <a:r>
                        <a:rPr b="1" sz="2200"/>
                        <a:t>2 -- 2 1/2 in.</a:t>
                      </a:r>
                    </a:p>
                  </a:txBody>
                  <a:tcPr marL="63500" marR="63500" marT="63500" marB="6350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6CC41D"/>
                    </a:solidFill>
                  </a:tcPr>
                </a:tc>
                <a:tc>
                  <a:txBody>
                    <a:bodyPr/>
                    <a:lstStyle/>
                    <a:p>
                      <a:pPr lvl="0" algn="l" defTabSz="914400"/>
                      <a:r>
                        <a:rPr b="1" sz="2600"/>
                        <a:t>Notes</a:t>
                      </a:r>
                    </a:p>
                  </a:txBody>
                  <a:tcPr marL="63500" marR="63500" marT="63500" marB="6350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1781FB"/>
                    </a:solidFill>
                  </a:tcPr>
                </a:tc>
              </a:tr>
            </a:tbl>
          </a:graphicData>
        </a:graphic>
      </p:graphicFrame>
      <p:sp>
        <p:nvSpPr>
          <p:cNvPr id="578" name="Shape 578"/>
          <p:cNvSpPr/>
          <p:nvPr/>
        </p:nvSpPr>
        <p:spPr>
          <a:xfrm>
            <a:off x="4296020" y="4998298"/>
            <a:ext cx="1717383" cy="909791"/>
          </a:xfrm>
          <a:prstGeom prst="leftRightArrow">
            <a:avLst>
              <a:gd name="adj1" fmla="val 35770"/>
              <a:gd name="adj2" fmla="val 35222"/>
            </a:avLst>
          </a:prstGeom>
          <a:gradFill>
            <a:gsLst>
              <a:gs pos="0">
                <a:srgbClr val="F63111"/>
              </a:gs>
              <a:gs pos="100000">
                <a:srgbClr val="BA120A"/>
              </a:gs>
            </a:gsLst>
            <a:lin ang="5400000"/>
          </a:gradFill>
          <a:ln w="12700">
            <a:miter lim="400000"/>
          </a:ln>
        </p:spPr>
        <p:txBody>
          <a:bodyPr lIns="50800" tIns="50800" rIns="50800" bIns="50800" anchor="ctr"/>
          <a:lstStyle/>
          <a:p>
            <a:pPr lvl="0">
              <a:defRPr sz="2400">
                <a:solidFill>
                  <a:srgbClr val="FFFFFF"/>
                </a:solidFill>
              </a:defRPr>
            </a:pP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16" presetID="23" grpId="1" fill="hold">
                                  <p:stCondLst>
                                    <p:cond delay="0"/>
                                  </p:stCondLst>
                                  <p:iterate type="el" backwards="0">
                                    <p:tmAbs val="0"/>
                                  </p:iterate>
                                  <p:childTnLst>
                                    <p:set>
                                      <p:cBhvr>
                                        <p:cTn id="6" fill="hold"/>
                                        <p:tgtEl>
                                          <p:spTgt spid="577"/>
                                        </p:tgtEl>
                                        <p:attrNameLst>
                                          <p:attrName>style.visibility</p:attrName>
                                        </p:attrNameLst>
                                      </p:cBhvr>
                                      <p:to>
                                        <p:strVal val="visible"/>
                                      </p:to>
                                    </p:set>
                                    <p:anim calcmode="lin" valueType="num">
                                      <p:cBhvr>
                                        <p:cTn id="7" dur="750" fill="hold"/>
                                        <p:tgtEl>
                                          <p:spTgt spid="577"/>
                                        </p:tgtEl>
                                        <p:attrNameLst>
                                          <p:attrName>ppt_w</p:attrName>
                                        </p:attrNameLst>
                                      </p:cBhvr>
                                      <p:tavLst>
                                        <p:tav tm="0">
                                          <p:val>
                                            <p:fltVal val="0"/>
                                          </p:val>
                                        </p:tav>
                                        <p:tav tm="100000">
                                          <p:val>
                                            <p:strVal val="#ppt_w"/>
                                          </p:val>
                                        </p:tav>
                                      </p:tavLst>
                                    </p:anim>
                                    <p:anim calcmode="lin" valueType="num">
                                      <p:cBhvr>
                                        <p:cTn id="8" dur="750" fill="hold"/>
                                        <p:tgtEl>
                                          <p:spTgt spid="577"/>
                                        </p:tgtEl>
                                        <p:attrNameLst>
                                          <p:attrName>ppt_h</p:attrName>
                                        </p:attrNameLst>
                                      </p:cBhvr>
                                      <p:tavLst>
                                        <p:tav tm="0">
                                          <p:val>
                                            <p:fltVal val="0"/>
                                          </p:val>
                                        </p:tav>
                                        <p:tav tm="100000">
                                          <p:val>
                                            <p:strVal val="#ppt_h"/>
                                          </p:val>
                                        </p:tav>
                                      </p:tavLst>
                                    </p:anim>
                                  </p:childTnLst>
                                </p:cTn>
                              </p:par>
                            </p:childTnLst>
                          </p:cTn>
                        </p:par>
                        <p:par>
                          <p:cTn id="9" fill="hold">
                            <p:stCondLst>
                              <p:cond delay="750"/>
                            </p:stCondLst>
                            <p:childTnLst>
                              <p:par>
                                <p:cTn id="10" nodeType="afterEffect" presetClass="entr" presetSubtype="16" presetID="23" grpId="2" fill="hold">
                                  <p:stCondLst>
                                    <p:cond delay="0"/>
                                  </p:stCondLst>
                                  <p:iterate type="lt" backwards="0">
                                    <p:tmAbs val="0"/>
                                  </p:iterate>
                                  <p:childTnLst>
                                    <p:set>
                                      <p:cBhvr>
                                        <p:cTn id="11" fill="hold"/>
                                        <p:tgtEl>
                                          <p:spTgt spid="578"/>
                                        </p:tgtEl>
                                        <p:attrNameLst>
                                          <p:attrName>style.visibility</p:attrName>
                                        </p:attrNameLst>
                                      </p:cBhvr>
                                      <p:to>
                                        <p:strVal val="visible"/>
                                      </p:to>
                                    </p:set>
                                    <p:anim calcmode="lin" valueType="num">
                                      <p:cBhvr>
                                        <p:cTn id="12" dur="750" fill="hold"/>
                                        <p:tgtEl>
                                          <p:spTgt spid="578"/>
                                        </p:tgtEl>
                                        <p:attrNameLst>
                                          <p:attrName>ppt_w</p:attrName>
                                        </p:attrNameLst>
                                      </p:cBhvr>
                                      <p:tavLst>
                                        <p:tav tm="0">
                                          <p:val>
                                            <p:fltVal val="0"/>
                                          </p:val>
                                        </p:tav>
                                        <p:tav tm="100000">
                                          <p:val>
                                            <p:strVal val="#ppt_w"/>
                                          </p:val>
                                        </p:tav>
                                      </p:tavLst>
                                    </p:anim>
                                    <p:anim calcmode="lin" valueType="num">
                                      <p:cBhvr>
                                        <p:cTn id="13" dur="750" fill="hold"/>
                                        <p:tgtEl>
                                          <p:spTgt spid="57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78" grpId="2"/>
      <p:bldP build="whole" bldLvl="1" animBg="1" rev="0" advAuto="0" spid="577" grpId="1"/>
    </p:bldLst>
  </p:timing>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0" name="Shape 580"/>
          <p:cNvSpPr/>
          <p:nvPr/>
        </p:nvSpPr>
        <p:spPr>
          <a:xfrm>
            <a:off x="0" y="-30969"/>
            <a:ext cx="13004800" cy="1670974"/>
          </a:xfrm>
          <a:prstGeom prst="rect">
            <a:avLst/>
          </a:prstGeom>
          <a:solidFill>
            <a:srgbClr val="001940"/>
          </a:solidFill>
          <a:ln w="12700">
            <a:miter lim="400000"/>
          </a:ln>
        </p:spPr>
        <p:txBody>
          <a:bodyPr lIns="0" tIns="0" rIns="0" bIns="0" anchor="ctr"/>
          <a:lstStyle/>
          <a:p>
            <a:pPr lvl="0">
              <a:defRPr sz="2400">
                <a:solidFill>
                  <a:srgbClr val="FFFFFF"/>
                </a:solidFill>
              </a:defRPr>
            </a:pPr>
          </a:p>
        </p:txBody>
      </p:sp>
      <p:grpSp>
        <p:nvGrpSpPr>
          <p:cNvPr id="583" name="Group 583"/>
          <p:cNvGrpSpPr/>
          <p:nvPr/>
        </p:nvGrpSpPr>
        <p:grpSpPr>
          <a:xfrm rot="5400000">
            <a:off x="8582004" y="5379478"/>
            <a:ext cx="8125953" cy="660401"/>
            <a:chOff x="-25399" y="-25400"/>
            <a:chExt cx="8125952" cy="660400"/>
          </a:xfrm>
        </p:grpSpPr>
        <p:sp>
          <p:nvSpPr>
            <p:cNvPr id="582" name="Shape 582"/>
            <p:cNvSpPr/>
            <p:nvPr/>
          </p:nvSpPr>
          <p:spPr>
            <a:xfrm>
              <a:off x="0" y="0"/>
              <a:ext cx="8075153" cy="609600"/>
            </a:xfrm>
            <a:prstGeom prst="rect">
              <a:avLst/>
            </a:prstGeom>
            <a:solidFill>
              <a:srgbClr val="001940"/>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l">
                <a:defRPr sz="1800"/>
              </a:pPr>
              <a:r>
                <a:rPr b="1" sz="3000">
                  <a:solidFill>
                    <a:srgbClr val="F2CC20"/>
                  </a:solidFill>
                </a:rPr>
                <a:t>LG: </a:t>
              </a:r>
              <a:r>
                <a:rPr sz="2700">
                  <a:solidFill>
                    <a:srgbClr val="F2CC20"/>
                  </a:solidFill>
                </a:rPr>
                <a:t>Describe the steps used to take Cornell Notes.</a:t>
              </a:r>
            </a:p>
          </p:txBody>
        </p:sp>
        <p:pic>
          <p:nvPicPr>
            <p:cNvPr id="581" name=""/>
            <p:cNvPicPr/>
            <p:nvPr/>
          </p:nvPicPr>
          <p:blipFill>
            <a:blip r:embed="rId2">
              <a:extLst/>
            </a:blip>
            <a:stretch>
              <a:fillRect/>
            </a:stretch>
          </p:blipFill>
          <p:spPr>
            <a:xfrm>
              <a:off x="-25400" y="-25400"/>
              <a:ext cx="8125953" cy="660400"/>
            </a:xfrm>
            <a:prstGeom prst="rect">
              <a:avLst/>
            </a:prstGeom>
            <a:effectLst/>
          </p:spPr>
        </p:pic>
      </p:grpSp>
      <p:pic>
        <p:nvPicPr>
          <p:cNvPr id="584" name=""/>
          <p:cNvPicPr/>
          <p:nvPr/>
        </p:nvPicPr>
        <p:blipFill>
          <a:blip r:embed="rId3">
            <a:extLst/>
          </a:blip>
          <a:stretch>
            <a:fillRect/>
          </a:stretch>
        </p:blipFill>
        <p:spPr>
          <a:xfrm>
            <a:off x="-88900" y="1533595"/>
            <a:ext cx="13182601" cy="177801"/>
          </a:xfrm>
          <a:prstGeom prst="rect">
            <a:avLst/>
          </a:prstGeom>
        </p:spPr>
      </p:pic>
      <p:pic>
        <p:nvPicPr>
          <p:cNvPr id="586" name=""/>
          <p:cNvPicPr/>
          <p:nvPr/>
        </p:nvPicPr>
        <p:blipFill>
          <a:blip r:embed="rId4">
            <a:extLst/>
          </a:blip>
          <a:stretch>
            <a:fillRect/>
          </a:stretch>
        </p:blipFill>
        <p:spPr>
          <a:xfrm rot="5400000">
            <a:off x="-1362644" y="5562259"/>
            <a:ext cx="8173320" cy="177801"/>
          </a:xfrm>
          <a:prstGeom prst="rect">
            <a:avLst/>
          </a:prstGeom>
        </p:spPr>
      </p:pic>
      <p:sp>
        <p:nvSpPr>
          <p:cNvPr id="588" name="Shape 588"/>
          <p:cNvSpPr/>
          <p:nvPr/>
        </p:nvSpPr>
        <p:spPr>
          <a:xfrm>
            <a:off x="177498" y="1774964"/>
            <a:ext cx="2393680" cy="95488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defRPr sz="1800"/>
            </a:pPr>
            <a:r>
              <a:rPr sz="2800">
                <a:latin typeface="Helvetica Neue Light"/>
                <a:ea typeface="Helvetica Neue Light"/>
                <a:cs typeface="Helvetica Neue Light"/>
                <a:sym typeface="Helvetica Neue Light"/>
              </a:rPr>
              <a:t>Study</a:t>
            </a:r>
            <a:endParaRPr sz="2800">
              <a:latin typeface="Helvetica Neue Light"/>
              <a:ea typeface="Helvetica Neue Light"/>
              <a:cs typeface="Helvetica Neue Light"/>
              <a:sym typeface="Helvetica Neue Light"/>
            </a:endParaRPr>
          </a:p>
          <a:p>
            <a:pPr lvl="0">
              <a:defRPr sz="1800"/>
            </a:pPr>
            <a:r>
              <a:rPr sz="2800">
                <a:latin typeface="Helvetica Neue Light"/>
                <a:ea typeface="Helvetica Neue Light"/>
                <a:cs typeface="Helvetica Neue Light"/>
                <a:sym typeface="Helvetica Neue Light"/>
              </a:rPr>
              <a:t>Questions</a:t>
            </a:r>
          </a:p>
        </p:txBody>
      </p:sp>
      <p:sp>
        <p:nvSpPr>
          <p:cNvPr id="589" name="Shape 589"/>
          <p:cNvSpPr/>
          <p:nvPr/>
        </p:nvSpPr>
        <p:spPr>
          <a:xfrm>
            <a:off x="336719" y="327767"/>
            <a:ext cx="11672161" cy="7835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4500">
                <a:solidFill>
                  <a:srgbClr val="F2CC20"/>
                </a:solidFill>
                <a:latin typeface="Helvetica Neue Light"/>
                <a:ea typeface="Helvetica Neue Light"/>
                <a:cs typeface="Helvetica Neue Light"/>
                <a:sym typeface="Helvetica Neue Light"/>
              </a:defRPr>
            </a:lvl1pPr>
          </a:lstStyle>
          <a:p>
            <a:pPr lvl="0">
              <a:defRPr b="0" sz="1800">
                <a:solidFill>
                  <a:srgbClr val="000000"/>
                </a:solidFill>
              </a:defRPr>
            </a:pPr>
            <a:r>
              <a:rPr b="1" sz="4500">
                <a:solidFill>
                  <a:srgbClr val="F2CC20"/>
                </a:solidFill>
              </a:rPr>
              <a:t>How To Take Cornell Notes</a:t>
            </a:r>
          </a:p>
        </p:txBody>
      </p:sp>
      <p:sp>
        <p:nvSpPr>
          <p:cNvPr id="590" name="Shape 590"/>
          <p:cNvSpPr/>
          <p:nvPr/>
        </p:nvSpPr>
        <p:spPr>
          <a:xfrm>
            <a:off x="336719" y="1052090"/>
            <a:ext cx="11672160" cy="4622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pPr>
            <a:r>
              <a:rPr b="1" sz="2400">
                <a:solidFill>
                  <a:srgbClr val="F2CC20"/>
                </a:solidFill>
                <a:latin typeface="Helvetica Neue Light"/>
                <a:ea typeface="Helvetica Neue Light"/>
                <a:cs typeface="Helvetica Neue Light"/>
                <a:sym typeface="Helvetica Neue Light"/>
              </a:rPr>
              <a:t>Essential Question: </a:t>
            </a:r>
            <a:r>
              <a:rPr sz="2400">
                <a:solidFill>
                  <a:srgbClr val="F2CC20"/>
                </a:solidFill>
                <a:latin typeface="Helvetica Neue Light"/>
                <a:ea typeface="Helvetica Neue Light"/>
                <a:cs typeface="Helvetica Neue Light"/>
                <a:sym typeface="Helvetica Neue Light"/>
              </a:rPr>
              <a:t>Insert essential question here.</a:t>
            </a:r>
          </a:p>
        </p:txBody>
      </p:sp>
      <p:pic>
        <p:nvPicPr>
          <p:cNvPr id="591" name="AVID_logo-spot.jpg"/>
          <p:cNvPicPr/>
          <p:nvPr/>
        </p:nvPicPr>
        <p:blipFill>
          <a:blip r:embed="rId5">
            <a:extLst/>
          </a:blip>
          <a:stretch>
            <a:fillRect/>
          </a:stretch>
        </p:blipFill>
        <p:spPr>
          <a:xfrm>
            <a:off x="341077" y="8384733"/>
            <a:ext cx="1723758" cy="1115932"/>
          </a:xfrm>
          <a:prstGeom prst="rect">
            <a:avLst/>
          </a:prstGeom>
          <a:ln w="12700">
            <a:miter lim="400000"/>
          </a:ln>
        </p:spPr>
      </p:pic>
      <p:graphicFrame>
        <p:nvGraphicFramePr>
          <p:cNvPr id="592" name="Table 592"/>
          <p:cNvGraphicFramePr/>
          <p:nvPr/>
        </p:nvGraphicFramePr>
        <p:xfrm>
          <a:off x="4049421" y="1909520"/>
          <a:ext cx="7902063" cy="6485227"/>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984500"/>
                <a:gridCol w="4917562"/>
              </a:tblGrid>
              <a:tr h="6485226">
                <a:tc>
                  <a:txBody>
                    <a:bodyPr/>
                    <a:lstStyle/>
                    <a:p>
                      <a:pPr lvl="0" algn="l" defTabSz="914400"/>
                      <a:endParaRPr sz="2600"/>
                    </a:p>
                    <a:p>
                      <a:pPr lvl="0" algn="l" defTabSz="914400"/>
                      <a:r>
                        <a:rPr b="1" sz="3700"/>
                        <a:t>rganize Notes on the Right-Hand Side</a:t>
                      </a:r>
                    </a:p>
                  </a:txBody>
                  <a:tcPr marL="63500" marR="63500" marT="63500" marB="63500" anchor="t" anchorCtr="0" horzOverflow="overflow">
                    <a:lnR w="12700">
                      <a:solidFill>
                        <a:srgbClr val="000000"/>
                      </a:solidFill>
                      <a:miter lim="400000"/>
                    </a:lnR>
                    <a:solidFill>
                      <a:srgbClr val="FFFFFF"/>
                    </a:solidFill>
                  </a:tcPr>
                </a:tc>
                <a:tc>
                  <a:txBody>
                    <a:bodyPr/>
                    <a:lstStyle/>
                    <a:p>
                      <a:pPr lvl="0" defTabSz="914400">
                        <a:defRPr sz="2600"/>
                      </a:pPr>
                    </a:p>
                  </a:txBody>
                  <a:tcPr marL="63500" marR="63500" marT="63500" marB="63500" anchor="t" anchorCtr="0" horzOverflow="overflow">
                    <a:lnL w="12700">
                      <a:solidFill>
                        <a:srgbClr val="000000"/>
                      </a:solidFill>
                      <a:miter lim="400000"/>
                    </a:lnL>
                    <a:solidFill>
                      <a:srgbClr val="FFFFFF"/>
                    </a:solidFill>
                  </a:tcPr>
                </a:tc>
              </a:tr>
            </a:tbl>
          </a:graphicData>
        </a:graphic>
      </p:graphicFrame>
      <p:sp>
        <p:nvSpPr>
          <p:cNvPr id="593" name="Shape 593"/>
          <p:cNvSpPr/>
          <p:nvPr/>
        </p:nvSpPr>
        <p:spPr>
          <a:xfrm>
            <a:off x="2769712" y="1646702"/>
            <a:ext cx="1309596" cy="1943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2100">
                <a:solidFill>
                  <a:srgbClr val="1B8518"/>
                </a:solidFill>
              </a:defRPr>
            </a:lvl1pPr>
          </a:lstStyle>
          <a:p>
            <a:pPr lvl="0">
              <a:defRPr b="0" sz="1800">
                <a:solidFill>
                  <a:srgbClr val="000000"/>
                </a:solidFill>
              </a:defRPr>
            </a:pPr>
            <a:r>
              <a:rPr b="1" sz="12100">
                <a:solidFill>
                  <a:srgbClr val="1B8518"/>
                </a:solidFill>
              </a:rPr>
              <a:t>O</a:t>
            </a:r>
          </a:p>
        </p:txBody>
      </p:sp>
    </p:spTree>
  </p:cSld>
  <p:clrMapOvr>
    <a:masterClrMapping/>
  </p:clrMapOvr>
  <p:transitio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5" name="Shape 595"/>
          <p:cNvSpPr/>
          <p:nvPr/>
        </p:nvSpPr>
        <p:spPr>
          <a:xfrm>
            <a:off x="0" y="-30969"/>
            <a:ext cx="13004800" cy="1670974"/>
          </a:xfrm>
          <a:prstGeom prst="rect">
            <a:avLst/>
          </a:prstGeom>
          <a:solidFill>
            <a:srgbClr val="001940"/>
          </a:solidFill>
          <a:ln w="12700">
            <a:miter lim="400000"/>
          </a:ln>
        </p:spPr>
        <p:txBody>
          <a:bodyPr lIns="0" tIns="0" rIns="0" bIns="0" anchor="ctr"/>
          <a:lstStyle/>
          <a:p>
            <a:pPr lvl="0">
              <a:defRPr sz="2400">
                <a:solidFill>
                  <a:srgbClr val="FFFFFF"/>
                </a:solidFill>
              </a:defRPr>
            </a:pPr>
          </a:p>
        </p:txBody>
      </p:sp>
      <p:grpSp>
        <p:nvGrpSpPr>
          <p:cNvPr id="598" name="Group 598"/>
          <p:cNvGrpSpPr/>
          <p:nvPr/>
        </p:nvGrpSpPr>
        <p:grpSpPr>
          <a:xfrm rot="5400000">
            <a:off x="8582004" y="5379478"/>
            <a:ext cx="8125953" cy="660401"/>
            <a:chOff x="-25399" y="-25400"/>
            <a:chExt cx="8125952" cy="660400"/>
          </a:xfrm>
        </p:grpSpPr>
        <p:sp>
          <p:nvSpPr>
            <p:cNvPr id="597" name="Shape 597"/>
            <p:cNvSpPr/>
            <p:nvPr/>
          </p:nvSpPr>
          <p:spPr>
            <a:xfrm>
              <a:off x="0" y="0"/>
              <a:ext cx="8075153" cy="609600"/>
            </a:xfrm>
            <a:prstGeom prst="rect">
              <a:avLst/>
            </a:prstGeom>
            <a:solidFill>
              <a:srgbClr val="001940"/>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l">
                <a:defRPr sz="1800"/>
              </a:pPr>
              <a:r>
                <a:rPr b="1" sz="3000">
                  <a:solidFill>
                    <a:srgbClr val="F2CC20"/>
                  </a:solidFill>
                </a:rPr>
                <a:t>LG: </a:t>
              </a:r>
              <a:r>
                <a:rPr sz="2700">
                  <a:solidFill>
                    <a:srgbClr val="F2CC20"/>
                  </a:solidFill>
                </a:rPr>
                <a:t>Describe the steps used to take Cornell Notes.</a:t>
              </a:r>
            </a:p>
          </p:txBody>
        </p:sp>
        <p:pic>
          <p:nvPicPr>
            <p:cNvPr id="596" name=""/>
            <p:cNvPicPr/>
            <p:nvPr/>
          </p:nvPicPr>
          <p:blipFill>
            <a:blip r:embed="rId2">
              <a:extLst/>
            </a:blip>
            <a:stretch>
              <a:fillRect/>
            </a:stretch>
          </p:blipFill>
          <p:spPr>
            <a:xfrm>
              <a:off x="-25400" y="-25400"/>
              <a:ext cx="8125953" cy="660400"/>
            </a:xfrm>
            <a:prstGeom prst="rect">
              <a:avLst/>
            </a:prstGeom>
            <a:effectLst/>
          </p:spPr>
        </p:pic>
      </p:grpSp>
      <p:pic>
        <p:nvPicPr>
          <p:cNvPr id="599" name=""/>
          <p:cNvPicPr/>
          <p:nvPr/>
        </p:nvPicPr>
        <p:blipFill>
          <a:blip r:embed="rId3">
            <a:extLst/>
          </a:blip>
          <a:stretch>
            <a:fillRect/>
          </a:stretch>
        </p:blipFill>
        <p:spPr>
          <a:xfrm>
            <a:off x="-88900" y="1533595"/>
            <a:ext cx="13182601" cy="177801"/>
          </a:xfrm>
          <a:prstGeom prst="rect">
            <a:avLst/>
          </a:prstGeom>
        </p:spPr>
      </p:pic>
      <p:pic>
        <p:nvPicPr>
          <p:cNvPr id="601" name=""/>
          <p:cNvPicPr/>
          <p:nvPr/>
        </p:nvPicPr>
        <p:blipFill>
          <a:blip r:embed="rId4">
            <a:extLst/>
          </a:blip>
          <a:stretch>
            <a:fillRect/>
          </a:stretch>
        </p:blipFill>
        <p:spPr>
          <a:xfrm rot="5400000">
            <a:off x="-1362644" y="5562259"/>
            <a:ext cx="8173320" cy="177801"/>
          </a:xfrm>
          <a:prstGeom prst="rect">
            <a:avLst/>
          </a:prstGeom>
        </p:spPr>
      </p:pic>
      <p:sp>
        <p:nvSpPr>
          <p:cNvPr id="603" name="Shape 603"/>
          <p:cNvSpPr/>
          <p:nvPr/>
        </p:nvSpPr>
        <p:spPr>
          <a:xfrm>
            <a:off x="177498" y="1774964"/>
            <a:ext cx="2393680" cy="95488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defRPr sz="1800"/>
            </a:pPr>
            <a:r>
              <a:rPr sz="2800">
                <a:latin typeface="Helvetica Neue Light"/>
                <a:ea typeface="Helvetica Neue Light"/>
                <a:cs typeface="Helvetica Neue Light"/>
                <a:sym typeface="Helvetica Neue Light"/>
              </a:rPr>
              <a:t>Study</a:t>
            </a:r>
            <a:endParaRPr sz="2800">
              <a:latin typeface="Helvetica Neue Light"/>
              <a:ea typeface="Helvetica Neue Light"/>
              <a:cs typeface="Helvetica Neue Light"/>
              <a:sym typeface="Helvetica Neue Light"/>
            </a:endParaRPr>
          </a:p>
          <a:p>
            <a:pPr lvl="0">
              <a:defRPr sz="1800"/>
            </a:pPr>
            <a:r>
              <a:rPr sz="2800">
                <a:latin typeface="Helvetica Neue Light"/>
                <a:ea typeface="Helvetica Neue Light"/>
                <a:cs typeface="Helvetica Neue Light"/>
                <a:sym typeface="Helvetica Neue Light"/>
              </a:rPr>
              <a:t>Questions</a:t>
            </a:r>
          </a:p>
        </p:txBody>
      </p:sp>
      <p:sp>
        <p:nvSpPr>
          <p:cNvPr id="604" name="Shape 604"/>
          <p:cNvSpPr/>
          <p:nvPr/>
        </p:nvSpPr>
        <p:spPr>
          <a:xfrm>
            <a:off x="336719" y="327767"/>
            <a:ext cx="11672161" cy="7835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4500">
                <a:solidFill>
                  <a:srgbClr val="F2CC20"/>
                </a:solidFill>
                <a:latin typeface="Helvetica Neue Light"/>
                <a:ea typeface="Helvetica Neue Light"/>
                <a:cs typeface="Helvetica Neue Light"/>
                <a:sym typeface="Helvetica Neue Light"/>
              </a:defRPr>
            </a:lvl1pPr>
          </a:lstStyle>
          <a:p>
            <a:pPr lvl="0">
              <a:defRPr b="0" sz="1800">
                <a:solidFill>
                  <a:srgbClr val="000000"/>
                </a:solidFill>
              </a:defRPr>
            </a:pPr>
            <a:r>
              <a:rPr b="1" sz="4500">
                <a:solidFill>
                  <a:srgbClr val="F2CC20"/>
                </a:solidFill>
              </a:rPr>
              <a:t>How To Take Cornell Notes</a:t>
            </a:r>
          </a:p>
        </p:txBody>
      </p:sp>
      <p:sp>
        <p:nvSpPr>
          <p:cNvPr id="605" name="Shape 605"/>
          <p:cNvSpPr/>
          <p:nvPr/>
        </p:nvSpPr>
        <p:spPr>
          <a:xfrm>
            <a:off x="336719" y="1052090"/>
            <a:ext cx="11672160" cy="4622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pPr>
            <a:r>
              <a:rPr b="1" sz="2400">
                <a:solidFill>
                  <a:srgbClr val="F2CC20"/>
                </a:solidFill>
                <a:latin typeface="Helvetica Neue Light"/>
                <a:ea typeface="Helvetica Neue Light"/>
                <a:cs typeface="Helvetica Neue Light"/>
                <a:sym typeface="Helvetica Neue Light"/>
              </a:rPr>
              <a:t>Essential Question: </a:t>
            </a:r>
            <a:r>
              <a:rPr sz="2400">
                <a:solidFill>
                  <a:srgbClr val="F2CC20"/>
                </a:solidFill>
                <a:latin typeface="Helvetica Neue Light"/>
                <a:ea typeface="Helvetica Neue Light"/>
                <a:cs typeface="Helvetica Neue Light"/>
                <a:sym typeface="Helvetica Neue Light"/>
              </a:rPr>
              <a:t>Insert essential question here.</a:t>
            </a:r>
          </a:p>
        </p:txBody>
      </p:sp>
      <p:pic>
        <p:nvPicPr>
          <p:cNvPr id="606" name="AVID_logo-spot.jpg"/>
          <p:cNvPicPr/>
          <p:nvPr/>
        </p:nvPicPr>
        <p:blipFill>
          <a:blip r:embed="rId5">
            <a:extLst/>
          </a:blip>
          <a:stretch>
            <a:fillRect/>
          </a:stretch>
        </p:blipFill>
        <p:spPr>
          <a:xfrm>
            <a:off x="341077" y="8384733"/>
            <a:ext cx="1723758" cy="1115932"/>
          </a:xfrm>
          <a:prstGeom prst="rect">
            <a:avLst/>
          </a:prstGeom>
          <a:ln w="12700">
            <a:miter lim="400000"/>
          </a:ln>
        </p:spPr>
      </p:pic>
      <p:graphicFrame>
        <p:nvGraphicFramePr>
          <p:cNvPr id="607" name="Table 607"/>
          <p:cNvGraphicFramePr/>
          <p:nvPr/>
        </p:nvGraphicFramePr>
        <p:xfrm>
          <a:off x="4049421" y="1909520"/>
          <a:ext cx="7902063" cy="6485227"/>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984500"/>
                <a:gridCol w="4917562"/>
              </a:tblGrid>
              <a:tr h="6485226">
                <a:tc>
                  <a:txBody>
                    <a:bodyPr/>
                    <a:lstStyle/>
                    <a:p>
                      <a:pPr lvl="0" algn="l" defTabSz="914400"/>
                      <a:endParaRPr sz="2600"/>
                    </a:p>
                    <a:p>
                      <a:pPr lvl="0" algn="l" defTabSz="914400"/>
                      <a:r>
                        <a:rPr b="1" sz="3700"/>
                        <a:t>eview &amp; Revise Your Notes</a:t>
                      </a:r>
                    </a:p>
                  </a:txBody>
                  <a:tcPr marL="63500" marR="63500" marT="63500" marB="63500" anchor="t" anchorCtr="0" horzOverflow="overflow">
                    <a:lnR w="12700">
                      <a:solidFill>
                        <a:srgbClr val="000000"/>
                      </a:solidFill>
                      <a:miter lim="400000"/>
                    </a:lnR>
                    <a:solidFill>
                      <a:srgbClr val="FFFFFF"/>
                    </a:solidFill>
                  </a:tcPr>
                </a:tc>
                <a:tc>
                  <a:txBody>
                    <a:bodyPr/>
                    <a:lstStyle/>
                    <a:p>
                      <a:pPr lvl="0" algn="l" defTabSz="914400"/>
                      <a:r>
                        <a:rPr sz="2600"/>
                        <a:t>This step is </a:t>
                      </a:r>
                      <a:r>
                        <a:rPr b="1" sz="2600" u="sng"/>
                        <a:t>HUGE</a:t>
                      </a:r>
                      <a:r>
                        <a:rPr sz="2600"/>
                        <a:t> because everything else you will do to your notes depends on it.</a:t>
                      </a:r>
                      <a:endParaRPr sz="2600"/>
                    </a:p>
                    <a:p>
                      <a:pPr lvl="0" algn="l" defTabSz="914400"/>
                      <a:r>
                        <a:rPr sz="2600"/>
                        <a:t>Re-read your notes -- as you read them:</a:t>
                      </a:r>
                      <a:endParaRPr sz="2600"/>
                    </a:p>
                    <a:p>
                      <a:pPr lvl="0" algn="l" defTabSz="914400"/>
                      <a:endParaRPr sz="2600"/>
                    </a:p>
                    <a:p>
                      <a:pPr lvl="0" algn="l" defTabSz="914400"/>
                      <a:r>
                        <a:rPr sz="2600"/>
                        <a:t>1. Add stuff you remember</a:t>
                      </a:r>
                      <a:endParaRPr sz="2600"/>
                    </a:p>
                    <a:p>
                      <a:pPr lvl="0" algn="l" defTabSz="914400"/>
                      <a:r>
                        <a:rPr sz="2600"/>
                        <a:t>2. Draw pictures</a:t>
                      </a:r>
                      <a:endParaRPr sz="2600"/>
                    </a:p>
                    <a:p>
                      <a:pPr lvl="0" algn="l" defTabSz="914400"/>
                      <a:r>
                        <a:rPr sz="2600"/>
                        <a:t>3. Use arrows to make connections</a:t>
                      </a:r>
                      <a:endParaRPr sz="2600"/>
                    </a:p>
                    <a:p>
                      <a:pPr lvl="0" algn="l" defTabSz="914400"/>
                      <a:r>
                        <a:rPr sz="2600"/>
                        <a:t>4. Think about what the main ideas are-- # and </a:t>
                      </a:r>
                      <a:r>
                        <a:rPr b="1" sz="2600" u="sng"/>
                        <a:t>underline</a:t>
                      </a:r>
                      <a:r>
                        <a:rPr sz="2600"/>
                        <a:t> them</a:t>
                      </a:r>
                      <a:endParaRPr sz="2600"/>
                    </a:p>
                    <a:p>
                      <a:pPr lvl="0" algn="l" defTabSz="914400"/>
                      <a:r>
                        <a:rPr sz="2600"/>
                        <a:t>5. Circle or </a:t>
                      </a:r>
                      <a:r>
                        <a:rPr b="1" sz="2600"/>
                        <a:t>highlight</a:t>
                      </a:r>
                      <a:r>
                        <a:rPr sz="2600"/>
                        <a:t>  5+ key terms.</a:t>
                      </a:r>
                    </a:p>
                  </a:txBody>
                  <a:tcPr marL="63500" marR="63500" marT="63500" marB="63500" anchor="t" anchorCtr="0" horzOverflow="overflow">
                    <a:lnL w="12700">
                      <a:solidFill>
                        <a:srgbClr val="000000"/>
                      </a:solidFill>
                      <a:miter lim="400000"/>
                    </a:lnL>
                    <a:solidFill>
                      <a:srgbClr val="FFFFFF"/>
                    </a:solidFill>
                  </a:tcPr>
                </a:tc>
              </a:tr>
            </a:tbl>
          </a:graphicData>
        </a:graphic>
      </p:graphicFrame>
      <p:sp>
        <p:nvSpPr>
          <p:cNvPr id="608" name="Shape 608"/>
          <p:cNvSpPr/>
          <p:nvPr/>
        </p:nvSpPr>
        <p:spPr>
          <a:xfrm>
            <a:off x="8656433" y="7091739"/>
            <a:ext cx="1737492" cy="488787"/>
          </a:xfrm>
          <a:prstGeom prst="rect">
            <a:avLst/>
          </a:prstGeom>
          <a:solidFill>
            <a:srgbClr val="F2CC20">
              <a:alpha val="41000"/>
            </a:srgbClr>
          </a:solidFill>
          <a:ln w="12700">
            <a:miter lim="400000"/>
          </a:ln>
        </p:spPr>
        <p:txBody>
          <a:bodyPr lIns="0" tIns="0" rIns="0" bIns="0" anchor="ctr"/>
          <a:lstStyle/>
          <a:p>
            <a:pPr lvl="0">
              <a:defRPr sz="2400">
                <a:solidFill>
                  <a:srgbClr val="FFFFFF"/>
                </a:solidFill>
              </a:defRPr>
            </a:pPr>
          </a:p>
        </p:txBody>
      </p:sp>
      <p:sp>
        <p:nvSpPr>
          <p:cNvPr id="609" name="Shape 609"/>
          <p:cNvSpPr/>
          <p:nvPr/>
        </p:nvSpPr>
        <p:spPr>
          <a:xfrm>
            <a:off x="2812482" y="1646702"/>
            <a:ext cx="1224056" cy="1943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2100">
                <a:solidFill>
                  <a:srgbClr val="1B8518"/>
                </a:solidFill>
              </a:defRPr>
            </a:lvl1pPr>
          </a:lstStyle>
          <a:p>
            <a:pPr lvl="0">
              <a:defRPr b="0" sz="1800">
                <a:solidFill>
                  <a:srgbClr val="000000"/>
                </a:solidFill>
              </a:defRPr>
            </a:pPr>
            <a:r>
              <a:rPr b="1" sz="12100">
                <a:solidFill>
                  <a:srgbClr val="1B8518"/>
                </a:solidFill>
              </a:rPr>
              <a:t>R</a:t>
            </a:r>
          </a:p>
        </p:txBody>
      </p:sp>
      <p:sp>
        <p:nvSpPr>
          <p:cNvPr id="610" name="Shape 610"/>
          <p:cNvSpPr/>
          <p:nvPr/>
        </p:nvSpPr>
        <p:spPr>
          <a:xfrm>
            <a:off x="3408597" y="6373807"/>
            <a:ext cx="2564768" cy="93535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D3B21C"/>
          </a:solidFill>
          <a:ln w="50800">
            <a:solidFill>
              <a:srgbClr val="FFFFFF"/>
            </a:solidFill>
            <a:miter lim="400000"/>
          </a:ln>
          <a:effectLst>
            <a:outerShdw sx="100000" sy="100000" kx="0" ky="0" algn="b" rotWithShape="0" blurRad="76200" dist="0" dir="16200000">
              <a:srgbClr val="000000">
                <a:alpha val="80000"/>
              </a:srgbClr>
            </a:outerShdw>
          </a:effectLst>
        </p:spPr>
        <p:txBody>
          <a:bodyPr lIns="50800" tIns="50800" rIns="50800" bIns="50800" anchor="ctr"/>
          <a:lstStyle/>
          <a:p>
            <a:pPr lvl="0">
              <a:defRPr sz="2400">
                <a:solidFill>
                  <a:srgbClr val="FFFFFF"/>
                </a:solidFill>
              </a:defRPr>
            </a:pPr>
          </a:p>
        </p:txBody>
      </p:sp>
      <p:sp>
        <p:nvSpPr>
          <p:cNvPr id="611" name="Shape 611"/>
          <p:cNvSpPr/>
          <p:nvPr/>
        </p:nvSpPr>
        <p:spPr>
          <a:xfrm>
            <a:off x="3069521" y="7888616"/>
            <a:ext cx="3654587" cy="1"/>
          </a:xfrm>
          <a:prstGeom prst="line">
            <a:avLst/>
          </a:prstGeom>
          <a:ln w="76200">
            <a:solidFill>
              <a:srgbClr val="D3B21C"/>
            </a:solidFill>
            <a:miter lim="400000"/>
          </a:ln>
        </p:spPr>
        <p:txBody>
          <a:bodyPr lIns="0" tIns="0" rIns="0" bIns="0"/>
          <a:lstStyle/>
          <a:p>
            <a:pPr lvl="0" algn="l" defTabSz="457200">
              <a:defRPr sz="1200">
                <a:latin typeface="Helvetica"/>
                <a:ea typeface="Helvetica"/>
                <a:cs typeface="Helvetica"/>
                <a:sym typeface="Helvetica"/>
              </a:defRPr>
            </a:pPr>
          </a:p>
        </p:txBody>
      </p:sp>
      <p:sp>
        <p:nvSpPr>
          <p:cNvPr id="612" name="Shape 612"/>
          <p:cNvSpPr/>
          <p:nvPr/>
        </p:nvSpPr>
        <p:spPr>
          <a:xfrm>
            <a:off x="4256955" y="3844033"/>
            <a:ext cx="1279718" cy="2616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500">
                <a:solidFill>
                  <a:srgbClr val="D3B21C"/>
                </a:solidFill>
              </a:defRPr>
            </a:lvl1pPr>
          </a:lstStyle>
          <a:p>
            <a:pPr lvl="0">
              <a:defRPr b="0" sz="1800">
                <a:solidFill>
                  <a:srgbClr val="000000"/>
                </a:solidFill>
              </a:defRPr>
            </a:pPr>
            <a:r>
              <a:rPr b="1" sz="16500">
                <a:solidFill>
                  <a:srgbClr val="D3B21C"/>
                </a:solidFill>
              </a:rPr>
              <a:t>#</a:t>
            </a:r>
          </a:p>
        </p:txBody>
      </p:sp>
      <p:pic>
        <p:nvPicPr>
          <p:cNvPr id="613" name="image7.png"/>
          <p:cNvPicPr/>
          <p:nvPr/>
        </p:nvPicPr>
        <p:blipFill>
          <a:blip r:embed="rId6">
            <a:extLst/>
          </a:blip>
          <a:stretch>
            <a:fillRect/>
          </a:stretch>
        </p:blipFill>
        <p:spPr>
          <a:xfrm>
            <a:off x="2876855" y="0"/>
            <a:ext cx="8047198" cy="9839616"/>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5" presetID="3" grpId="1" fill="hold">
                                  <p:stCondLst>
                                    <p:cond delay="0"/>
                                  </p:stCondLst>
                                  <p:iterate type="el" backwards="0">
                                    <p:tmAbs val="0"/>
                                  </p:iterate>
                                  <p:childTnLst>
                                    <p:set>
                                      <p:cBhvr>
                                        <p:cTn id="6" fill="hold"/>
                                        <p:tgtEl>
                                          <p:spTgt spid="613"/>
                                        </p:tgtEl>
                                        <p:attrNameLst>
                                          <p:attrName>style.visibility</p:attrName>
                                        </p:attrNameLst>
                                      </p:cBhvr>
                                      <p:to>
                                        <p:strVal val="visible"/>
                                      </p:to>
                                    </p:set>
                                    <p:animEffect filter="blinds(vertical)" transition="in">
                                      <p:cBhvr>
                                        <p:cTn id="7" dur="1000"/>
                                        <p:tgtEl>
                                          <p:spTgt spid="6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13" grpId="1"/>
    </p:bldLst>
  </p:timing>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5" name="Shape 615"/>
          <p:cNvSpPr/>
          <p:nvPr/>
        </p:nvSpPr>
        <p:spPr>
          <a:xfrm>
            <a:off x="0" y="-30969"/>
            <a:ext cx="13004800" cy="1670974"/>
          </a:xfrm>
          <a:prstGeom prst="rect">
            <a:avLst/>
          </a:prstGeom>
          <a:solidFill>
            <a:srgbClr val="001940"/>
          </a:solidFill>
          <a:ln w="12700">
            <a:miter lim="400000"/>
          </a:ln>
        </p:spPr>
        <p:txBody>
          <a:bodyPr lIns="0" tIns="0" rIns="0" bIns="0" anchor="ctr"/>
          <a:lstStyle/>
          <a:p>
            <a:pPr lvl="0">
              <a:defRPr sz="2400">
                <a:solidFill>
                  <a:srgbClr val="FFFFFF"/>
                </a:solidFill>
              </a:defRPr>
            </a:pPr>
          </a:p>
        </p:txBody>
      </p:sp>
      <p:grpSp>
        <p:nvGrpSpPr>
          <p:cNvPr id="618" name="Group 618"/>
          <p:cNvGrpSpPr/>
          <p:nvPr/>
        </p:nvGrpSpPr>
        <p:grpSpPr>
          <a:xfrm rot="5400000">
            <a:off x="8582004" y="5379478"/>
            <a:ext cx="8125953" cy="660401"/>
            <a:chOff x="-25399" y="-25400"/>
            <a:chExt cx="8125952" cy="660400"/>
          </a:xfrm>
        </p:grpSpPr>
        <p:sp>
          <p:nvSpPr>
            <p:cNvPr id="617" name="Shape 617"/>
            <p:cNvSpPr/>
            <p:nvPr/>
          </p:nvSpPr>
          <p:spPr>
            <a:xfrm>
              <a:off x="0" y="0"/>
              <a:ext cx="8075153" cy="609600"/>
            </a:xfrm>
            <a:prstGeom prst="rect">
              <a:avLst/>
            </a:prstGeom>
            <a:solidFill>
              <a:srgbClr val="001940"/>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l">
                <a:defRPr sz="1800"/>
              </a:pPr>
              <a:r>
                <a:rPr b="1" sz="3000">
                  <a:solidFill>
                    <a:srgbClr val="F2CC20"/>
                  </a:solidFill>
                </a:rPr>
                <a:t>LG: </a:t>
              </a:r>
              <a:r>
                <a:rPr sz="2700">
                  <a:solidFill>
                    <a:srgbClr val="F2CC20"/>
                  </a:solidFill>
                </a:rPr>
                <a:t>Describe the steps used to take Cornell Notes.</a:t>
              </a:r>
            </a:p>
          </p:txBody>
        </p:sp>
        <p:pic>
          <p:nvPicPr>
            <p:cNvPr id="616" name=""/>
            <p:cNvPicPr/>
            <p:nvPr/>
          </p:nvPicPr>
          <p:blipFill>
            <a:blip r:embed="rId2">
              <a:extLst/>
            </a:blip>
            <a:stretch>
              <a:fillRect/>
            </a:stretch>
          </p:blipFill>
          <p:spPr>
            <a:xfrm>
              <a:off x="-25400" y="-25400"/>
              <a:ext cx="8125953" cy="660400"/>
            </a:xfrm>
            <a:prstGeom prst="rect">
              <a:avLst/>
            </a:prstGeom>
            <a:effectLst/>
          </p:spPr>
        </p:pic>
      </p:grpSp>
      <p:pic>
        <p:nvPicPr>
          <p:cNvPr id="619" name=""/>
          <p:cNvPicPr/>
          <p:nvPr/>
        </p:nvPicPr>
        <p:blipFill>
          <a:blip r:embed="rId3">
            <a:extLst/>
          </a:blip>
          <a:stretch>
            <a:fillRect/>
          </a:stretch>
        </p:blipFill>
        <p:spPr>
          <a:xfrm>
            <a:off x="-88900" y="1533595"/>
            <a:ext cx="13182601" cy="177801"/>
          </a:xfrm>
          <a:prstGeom prst="rect">
            <a:avLst/>
          </a:prstGeom>
        </p:spPr>
      </p:pic>
      <p:pic>
        <p:nvPicPr>
          <p:cNvPr id="621" name=""/>
          <p:cNvPicPr/>
          <p:nvPr/>
        </p:nvPicPr>
        <p:blipFill>
          <a:blip r:embed="rId4">
            <a:extLst/>
          </a:blip>
          <a:stretch>
            <a:fillRect/>
          </a:stretch>
        </p:blipFill>
        <p:spPr>
          <a:xfrm rot="5400000">
            <a:off x="-1362644" y="5562259"/>
            <a:ext cx="8173320" cy="177801"/>
          </a:xfrm>
          <a:prstGeom prst="rect">
            <a:avLst/>
          </a:prstGeom>
        </p:spPr>
      </p:pic>
      <p:sp>
        <p:nvSpPr>
          <p:cNvPr id="623" name="Shape 623"/>
          <p:cNvSpPr/>
          <p:nvPr/>
        </p:nvSpPr>
        <p:spPr>
          <a:xfrm>
            <a:off x="177498" y="1774964"/>
            <a:ext cx="2393680" cy="95488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defRPr sz="1800"/>
            </a:pPr>
            <a:r>
              <a:rPr sz="2800">
                <a:latin typeface="Helvetica Neue Light"/>
                <a:ea typeface="Helvetica Neue Light"/>
                <a:cs typeface="Helvetica Neue Light"/>
                <a:sym typeface="Helvetica Neue Light"/>
              </a:rPr>
              <a:t>Study</a:t>
            </a:r>
            <a:endParaRPr sz="2800">
              <a:latin typeface="Helvetica Neue Light"/>
              <a:ea typeface="Helvetica Neue Light"/>
              <a:cs typeface="Helvetica Neue Light"/>
              <a:sym typeface="Helvetica Neue Light"/>
            </a:endParaRPr>
          </a:p>
          <a:p>
            <a:pPr lvl="0">
              <a:defRPr sz="1800"/>
            </a:pPr>
            <a:r>
              <a:rPr sz="2800">
                <a:latin typeface="Helvetica Neue Light"/>
                <a:ea typeface="Helvetica Neue Light"/>
                <a:cs typeface="Helvetica Neue Light"/>
                <a:sym typeface="Helvetica Neue Light"/>
              </a:rPr>
              <a:t>Questions</a:t>
            </a:r>
          </a:p>
        </p:txBody>
      </p:sp>
      <p:sp>
        <p:nvSpPr>
          <p:cNvPr id="624" name="Shape 624"/>
          <p:cNvSpPr/>
          <p:nvPr/>
        </p:nvSpPr>
        <p:spPr>
          <a:xfrm>
            <a:off x="336719" y="327767"/>
            <a:ext cx="11672161" cy="7835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4500">
                <a:solidFill>
                  <a:srgbClr val="F2CC20"/>
                </a:solidFill>
                <a:latin typeface="Helvetica Neue Light"/>
                <a:ea typeface="Helvetica Neue Light"/>
                <a:cs typeface="Helvetica Neue Light"/>
                <a:sym typeface="Helvetica Neue Light"/>
              </a:defRPr>
            </a:lvl1pPr>
          </a:lstStyle>
          <a:p>
            <a:pPr lvl="0">
              <a:defRPr b="0" sz="1800">
                <a:solidFill>
                  <a:srgbClr val="000000"/>
                </a:solidFill>
              </a:defRPr>
            </a:pPr>
            <a:r>
              <a:rPr b="1" sz="4500">
                <a:solidFill>
                  <a:srgbClr val="F2CC20"/>
                </a:solidFill>
              </a:rPr>
              <a:t>How To Take Cornell Notes</a:t>
            </a:r>
          </a:p>
        </p:txBody>
      </p:sp>
      <p:sp>
        <p:nvSpPr>
          <p:cNvPr id="625" name="Shape 625"/>
          <p:cNvSpPr/>
          <p:nvPr/>
        </p:nvSpPr>
        <p:spPr>
          <a:xfrm>
            <a:off x="336719" y="1052090"/>
            <a:ext cx="11672160" cy="4622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pPr>
            <a:r>
              <a:rPr b="1" sz="2400">
                <a:solidFill>
                  <a:srgbClr val="F2CC20"/>
                </a:solidFill>
                <a:latin typeface="Helvetica Neue Light"/>
                <a:ea typeface="Helvetica Neue Light"/>
                <a:cs typeface="Helvetica Neue Light"/>
                <a:sym typeface="Helvetica Neue Light"/>
              </a:rPr>
              <a:t>Essential Question: </a:t>
            </a:r>
            <a:r>
              <a:rPr sz="2400">
                <a:solidFill>
                  <a:srgbClr val="F2CC20"/>
                </a:solidFill>
                <a:latin typeface="Helvetica Neue Light"/>
                <a:ea typeface="Helvetica Neue Light"/>
                <a:cs typeface="Helvetica Neue Light"/>
                <a:sym typeface="Helvetica Neue Light"/>
              </a:rPr>
              <a:t>Insert essential question here.</a:t>
            </a:r>
          </a:p>
        </p:txBody>
      </p:sp>
      <p:pic>
        <p:nvPicPr>
          <p:cNvPr id="626" name="AVID_logo-spot.jpg"/>
          <p:cNvPicPr/>
          <p:nvPr/>
        </p:nvPicPr>
        <p:blipFill>
          <a:blip r:embed="rId5">
            <a:extLst/>
          </a:blip>
          <a:stretch>
            <a:fillRect/>
          </a:stretch>
        </p:blipFill>
        <p:spPr>
          <a:xfrm>
            <a:off x="341077" y="8384733"/>
            <a:ext cx="1723758" cy="1115932"/>
          </a:xfrm>
          <a:prstGeom prst="rect">
            <a:avLst/>
          </a:prstGeom>
          <a:ln w="12700">
            <a:miter lim="400000"/>
          </a:ln>
        </p:spPr>
      </p:pic>
      <p:graphicFrame>
        <p:nvGraphicFramePr>
          <p:cNvPr id="627" name="Table 627"/>
          <p:cNvGraphicFramePr/>
          <p:nvPr/>
        </p:nvGraphicFramePr>
        <p:xfrm>
          <a:off x="4049421" y="1909520"/>
          <a:ext cx="7902063" cy="7483279"/>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984500"/>
                <a:gridCol w="4917562"/>
              </a:tblGrid>
              <a:tr h="7483278">
                <a:tc>
                  <a:txBody>
                    <a:bodyPr/>
                    <a:lstStyle/>
                    <a:p>
                      <a:pPr lvl="0" algn="l" defTabSz="914400"/>
                      <a:endParaRPr sz="2600"/>
                    </a:p>
                    <a:p>
                      <a:pPr lvl="0" algn="l" defTabSz="914400"/>
                      <a:r>
                        <a:rPr b="1" sz="3700"/>
                        <a:t>ote Key Ideas to Write Questions on the Left</a:t>
                      </a:r>
                    </a:p>
                  </a:txBody>
                  <a:tcPr marL="63500" marR="63500" marT="63500" marB="63500" anchor="t" anchorCtr="0" horzOverflow="overflow">
                    <a:lnR w="12700">
                      <a:solidFill>
                        <a:srgbClr val="000000"/>
                      </a:solidFill>
                      <a:miter lim="400000"/>
                    </a:lnR>
                    <a:solidFill>
                      <a:srgbClr val="FFFFFF"/>
                    </a:solidFill>
                  </a:tcPr>
                </a:tc>
                <a:tc>
                  <a:txBody>
                    <a:bodyPr/>
                    <a:lstStyle/>
                    <a:p>
                      <a:pPr lvl="0" algn="l" defTabSz="914400"/>
                      <a:r>
                        <a:rPr sz="2400"/>
                        <a:t>Now that you have re-read your notes, it is time to write questions in the left-hand column.  There are 3 basic types of questions you might ask:</a:t>
                      </a:r>
                      <a:endParaRPr sz="2400"/>
                    </a:p>
                    <a:p>
                      <a:pPr lvl="0" algn="l" defTabSz="914400"/>
                      <a:endParaRPr sz="2000"/>
                    </a:p>
                    <a:p>
                      <a:pPr lvl="0" algn="l" defTabSz="914400"/>
                      <a:r>
                        <a:rPr b="1" sz="2100"/>
                        <a:t>1) Study/Quiz Questions</a:t>
                      </a:r>
                      <a:r>
                        <a:rPr sz="2100"/>
                        <a:t> (The answer or information is there in your notes and you will use these to study)</a:t>
                      </a:r>
                      <a:endParaRPr sz="2100"/>
                    </a:p>
                    <a:p>
                      <a:pPr lvl="0" algn="l" defTabSz="914400"/>
                      <a:endParaRPr sz="2100"/>
                    </a:p>
                    <a:p>
                      <a:pPr lvl="0" algn="l" defTabSz="914400"/>
                      <a:r>
                        <a:rPr b="1" sz="2100"/>
                        <a:t>2) Clarify Questions</a:t>
                      </a:r>
                      <a:r>
                        <a:rPr sz="2100"/>
                        <a:t> (About stuff in the lesson you don't understand...write it down so you can ask your teacher)</a:t>
                      </a:r>
                      <a:endParaRPr sz="2100"/>
                    </a:p>
                    <a:p>
                      <a:pPr lvl="0" algn="l" defTabSz="914400"/>
                      <a:endParaRPr sz="2100"/>
                    </a:p>
                    <a:p>
                      <a:pPr lvl="0" algn="l" defTabSz="914400"/>
                      <a:r>
                        <a:rPr b="1" sz="2100"/>
                        <a:t>3) Go Deeper Questions</a:t>
                      </a:r>
                      <a:r>
                        <a:rPr sz="2100"/>
                        <a:t> (About stuff you are curious about that relates to the lesson or level 2-3 questions that will enlarge your understanding of the topic...ask these questions during the next class period, if appropriate, to get a discussion going. These questions let you take charge of your learning.)</a:t>
                      </a:r>
                    </a:p>
                  </a:txBody>
                  <a:tcPr marL="63500" marR="63500" marT="63500" marB="63500" anchor="t" anchorCtr="0" horzOverflow="overflow">
                    <a:lnL w="12700">
                      <a:solidFill>
                        <a:srgbClr val="000000"/>
                      </a:solidFill>
                      <a:miter lim="400000"/>
                    </a:lnL>
                    <a:solidFill>
                      <a:srgbClr val="FFFFFF"/>
                    </a:solidFill>
                  </a:tcPr>
                </a:tc>
              </a:tr>
            </a:tbl>
          </a:graphicData>
        </a:graphic>
      </p:graphicFrame>
      <p:sp>
        <p:nvSpPr>
          <p:cNvPr id="628" name="Shape 628"/>
          <p:cNvSpPr/>
          <p:nvPr/>
        </p:nvSpPr>
        <p:spPr>
          <a:xfrm>
            <a:off x="2812482" y="1646702"/>
            <a:ext cx="1224056" cy="1943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2100">
                <a:solidFill>
                  <a:srgbClr val="1B8518"/>
                </a:solidFill>
              </a:defRPr>
            </a:lvl1pPr>
          </a:lstStyle>
          <a:p>
            <a:pPr lvl="0">
              <a:defRPr b="0" sz="1800">
                <a:solidFill>
                  <a:srgbClr val="000000"/>
                </a:solidFill>
              </a:defRPr>
            </a:pPr>
            <a:r>
              <a:rPr b="1" sz="12100">
                <a:solidFill>
                  <a:srgbClr val="1B8518"/>
                </a:solidFill>
              </a:rPr>
              <a:t>N</a:t>
            </a:r>
          </a:p>
        </p:txBody>
      </p:sp>
      <p:pic>
        <p:nvPicPr>
          <p:cNvPr id="629" name="InsertedImage-20.png"/>
          <p:cNvPicPr/>
          <p:nvPr/>
        </p:nvPicPr>
        <p:blipFill>
          <a:blip r:embed="rId6">
            <a:extLst/>
          </a:blip>
          <a:stretch>
            <a:fillRect/>
          </a:stretch>
        </p:blipFill>
        <p:spPr>
          <a:xfrm>
            <a:off x="3052279" y="5658563"/>
            <a:ext cx="1496655" cy="2358762"/>
          </a:xfrm>
          <a:prstGeom prst="rect">
            <a:avLst/>
          </a:prstGeom>
          <a:ln w="12700">
            <a:miter lim="400000"/>
          </a:ln>
        </p:spPr>
      </p:pic>
      <p:pic>
        <p:nvPicPr>
          <p:cNvPr id="630" name="InsertedImage.gif"/>
          <p:cNvPicPr/>
          <p:nvPr/>
        </p:nvPicPr>
        <p:blipFill>
          <a:blip r:embed="rId7">
            <a:extLst/>
          </a:blip>
          <a:stretch>
            <a:fillRect/>
          </a:stretch>
        </p:blipFill>
        <p:spPr>
          <a:xfrm>
            <a:off x="4666472" y="5658563"/>
            <a:ext cx="2264412" cy="2358762"/>
          </a:xfrm>
          <a:prstGeom prst="rect">
            <a:avLst/>
          </a:prstGeom>
          <a:ln w="12700">
            <a:miter lim="400000"/>
          </a:ln>
        </p:spPr>
      </p:pic>
    </p:spTree>
  </p:cSld>
  <p:clrMapOvr>
    <a:masterClrMapping/>
  </p:clrMapOvr>
  <p:transitio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32" name="Shape 632"/>
          <p:cNvSpPr/>
          <p:nvPr/>
        </p:nvSpPr>
        <p:spPr>
          <a:xfrm>
            <a:off x="0" y="-30969"/>
            <a:ext cx="13004800" cy="1670974"/>
          </a:xfrm>
          <a:prstGeom prst="rect">
            <a:avLst/>
          </a:prstGeom>
          <a:solidFill>
            <a:srgbClr val="001940"/>
          </a:solidFill>
          <a:ln w="12700">
            <a:miter lim="400000"/>
          </a:ln>
        </p:spPr>
        <p:txBody>
          <a:bodyPr lIns="0" tIns="0" rIns="0" bIns="0" anchor="ctr"/>
          <a:lstStyle/>
          <a:p>
            <a:pPr lvl="0">
              <a:defRPr sz="2400">
                <a:solidFill>
                  <a:srgbClr val="FFFFFF"/>
                </a:solidFill>
              </a:defRPr>
            </a:pPr>
          </a:p>
        </p:txBody>
      </p:sp>
      <p:grpSp>
        <p:nvGrpSpPr>
          <p:cNvPr id="635" name="Group 635"/>
          <p:cNvGrpSpPr/>
          <p:nvPr/>
        </p:nvGrpSpPr>
        <p:grpSpPr>
          <a:xfrm rot="5400000">
            <a:off x="8582004" y="5379478"/>
            <a:ext cx="8125953" cy="660401"/>
            <a:chOff x="-25399" y="-25400"/>
            <a:chExt cx="8125952" cy="660400"/>
          </a:xfrm>
        </p:grpSpPr>
        <p:sp>
          <p:nvSpPr>
            <p:cNvPr id="634" name="Shape 634"/>
            <p:cNvSpPr/>
            <p:nvPr/>
          </p:nvSpPr>
          <p:spPr>
            <a:xfrm>
              <a:off x="0" y="0"/>
              <a:ext cx="8075153" cy="609600"/>
            </a:xfrm>
            <a:prstGeom prst="rect">
              <a:avLst/>
            </a:prstGeom>
            <a:solidFill>
              <a:srgbClr val="001940"/>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l">
                <a:defRPr sz="1800"/>
              </a:pPr>
              <a:r>
                <a:rPr b="1" sz="3000">
                  <a:solidFill>
                    <a:srgbClr val="F2CC20"/>
                  </a:solidFill>
                </a:rPr>
                <a:t>LG: </a:t>
              </a:r>
              <a:r>
                <a:rPr sz="2700">
                  <a:solidFill>
                    <a:srgbClr val="F2CC20"/>
                  </a:solidFill>
                </a:rPr>
                <a:t>Describe the steps used to take Cornell Notes.</a:t>
              </a:r>
            </a:p>
          </p:txBody>
        </p:sp>
        <p:pic>
          <p:nvPicPr>
            <p:cNvPr id="633" name=""/>
            <p:cNvPicPr/>
            <p:nvPr/>
          </p:nvPicPr>
          <p:blipFill>
            <a:blip r:embed="rId2">
              <a:extLst/>
            </a:blip>
            <a:stretch>
              <a:fillRect/>
            </a:stretch>
          </p:blipFill>
          <p:spPr>
            <a:xfrm>
              <a:off x="-25400" y="-25400"/>
              <a:ext cx="8125953" cy="660400"/>
            </a:xfrm>
            <a:prstGeom prst="rect">
              <a:avLst/>
            </a:prstGeom>
            <a:effectLst/>
          </p:spPr>
        </p:pic>
      </p:grpSp>
      <p:pic>
        <p:nvPicPr>
          <p:cNvPr id="636" name=""/>
          <p:cNvPicPr/>
          <p:nvPr/>
        </p:nvPicPr>
        <p:blipFill>
          <a:blip r:embed="rId3">
            <a:extLst/>
          </a:blip>
          <a:stretch>
            <a:fillRect/>
          </a:stretch>
        </p:blipFill>
        <p:spPr>
          <a:xfrm>
            <a:off x="-88900" y="1533595"/>
            <a:ext cx="13182601" cy="177801"/>
          </a:xfrm>
          <a:prstGeom prst="rect">
            <a:avLst/>
          </a:prstGeom>
        </p:spPr>
      </p:pic>
      <p:pic>
        <p:nvPicPr>
          <p:cNvPr id="638" name=""/>
          <p:cNvPicPr/>
          <p:nvPr/>
        </p:nvPicPr>
        <p:blipFill>
          <a:blip r:embed="rId4">
            <a:extLst/>
          </a:blip>
          <a:stretch>
            <a:fillRect/>
          </a:stretch>
        </p:blipFill>
        <p:spPr>
          <a:xfrm rot="5400000">
            <a:off x="-1362644" y="5562259"/>
            <a:ext cx="8173320" cy="177801"/>
          </a:xfrm>
          <a:prstGeom prst="rect">
            <a:avLst/>
          </a:prstGeom>
        </p:spPr>
      </p:pic>
      <p:sp>
        <p:nvSpPr>
          <p:cNvPr id="640" name="Shape 640"/>
          <p:cNvSpPr/>
          <p:nvPr/>
        </p:nvSpPr>
        <p:spPr>
          <a:xfrm>
            <a:off x="177498" y="1774964"/>
            <a:ext cx="2393680" cy="95488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defRPr sz="1800"/>
            </a:pPr>
            <a:r>
              <a:rPr sz="2800">
                <a:latin typeface="Helvetica Neue Light"/>
                <a:ea typeface="Helvetica Neue Light"/>
                <a:cs typeface="Helvetica Neue Light"/>
                <a:sym typeface="Helvetica Neue Light"/>
              </a:rPr>
              <a:t>Study</a:t>
            </a:r>
            <a:endParaRPr sz="2800">
              <a:latin typeface="Helvetica Neue Light"/>
              <a:ea typeface="Helvetica Neue Light"/>
              <a:cs typeface="Helvetica Neue Light"/>
              <a:sym typeface="Helvetica Neue Light"/>
            </a:endParaRPr>
          </a:p>
          <a:p>
            <a:pPr lvl="0">
              <a:defRPr sz="1800"/>
            </a:pPr>
            <a:r>
              <a:rPr sz="2800">
                <a:latin typeface="Helvetica Neue Light"/>
                <a:ea typeface="Helvetica Neue Light"/>
                <a:cs typeface="Helvetica Neue Light"/>
                <a:sym typeface="Helvetica Neue Light"/>
              </a:rPr>
              <a:t>Questions</a:t>
            </a:r>
          </a:p>
        </p:txBody>
      </p:sp>
      <p:sp>
        <p:nvSpPr>
          <p:cNvPr id="641" name="Shape 641"/>
          <p:cNvSpPr/>
          <p:nvPr/>
        </p:nvSpPr>
        <p:spPr>
          <a:xfrm>
            <a:off x="336719" y="327767"/>
            <a:ext cx="11672161" cy="7835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4500">
                <a:solidFill>
                  <a:srgbClr val="F2CC20"/>
                </a:solidFill>
                <a:latin typeface="Helvetica Neue Light"/>
                <a:ea typeface="Helvetica Neue Light"/>
                <a:cs typeface="Helvetica Neue Light"/>
                <a:sym typeface="Helvetica Neue Light"/>
              </a:defRPr>
            </a:lvl1pPr>
          </a:lstStyle>
          <a:p>
            <a:pPr lvl="0">
              <a:defRPr b="0" sz="1800">
                <a:solidFill>
                  <a:srgbClr val="000000"/>
                </a:solidFill>
              </a:defRPr>
            </a:pPr>
            <a:r>
              <a:rPr b="1" sz="4500">
                <a:solidFill>
                  <a:srgbClr val="F2CC20"/>
                </a:solidFill>
              </a:rPr>
              <a:t>How To Take Cornell Notes</a:t>
            </a:r>
          </a:p>
        </p:txBody>
      </p:sp>
      <p:sp>
        <p:nvSpPr>
          <p:cNvPr id="642" name="Shape 642"/>
          <p:cNvSpPr/>
          <p:nvPr/>
        </p:nvSpPr>
        <p:spPr>
          <a:xfrm>
            <a:off x="336719" y="1052090"/>
            <a:ext cx="11672160" cy="4622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pPr>
            <a:r>
              <a:rPr b="1" sz="2400">
                <a:solidFill>
                  <a:srgbClr val="F2CC20"/>
                </a:solidFill>
                <a:latin typeface="Helvetica Neue Light"/>
                <a:ea typeface="Helvetica Neue Light"/>
                <a:cs typeface="Helvetica Neue Light"/>
                <a:sym typeface="Helvetica Neue Light"/>
              </a:rPr>
              <a:t>Essential Question: </a:t>
            </a:r>
            <a:r>
              <a:rPr sz="2400">
                <a:solidFill>
                  <a:srgbClr val="F2CC20"/>
                </a:solidFill>
                <a:latin typeface="Helvetica Neue Light"/>
                <a:ea typeface="Helvetica Neue Light"/>
                <a:cs typeface="Helvetica Neue Light"/>
                <a:sym typeface="Helvetica Neue Light"/>
              </a:rPr>
              <a:t>Insert essential question here.</a:t>
            </a:r>
          </a:p>
        </p:txBody>
      </p:sp>
      <p:pic>
        <p:nvPicPr>
          <p:cNvPr id="643" name="AVID_logo-spot.jpg"/>
          <p:cNvPicPr/>
          <p:nvPr/>
        </p:nvPicPr>
        <p:blipFill>
          <a:blip r:embed="rId5">
            <a:extLst/>
          </a:blip>
          <a:stretch>
            <a:fillRect/>
          </a:stretch>
        </p:blipFill>
        <p:spPr>
          <a:xfrm>
            <a:off x="341077" y="8384733"/>
            <a:ext cx="1723758" cy="1115932"/>
          </a:xfrm>
          <a:prstGeom prst="rect">
            <a:avLst/>
          </a:prstGeom>
          <a:ln w="12700">
            <a:miter lim="400000"/>
          </a:ln>
        </p:spPr>
      </p:pic>
      <p:graphicFrame>
        <p:nvGraphicFramePr>
          <p:cNvPr id="644" name="Table 644"/>
          <p:cNvGraphicFramePr/>
          <p:nvPr/>
        </p:nvGraphicFramePr>
        <p:xfrm>
          <a:off x="4049421" y="1909520"/>
          <a:ext cx="7902063" cy="6485227"/>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984500"/>
                <a:gridCol w="4917562"/>
              </a:tblGrid>
              <a:tr h="6485226">
                <a:tc>
                  <a:txBody>
                    <a:bodyPr/>
                    <a:lstStyle/>
                    <a:p>
                      <a:pPr lvl="0" algn="l" defTabSz="914400"/>
                      <a:endParaRPr sz="2600"/>
                    </a:p>
                    <a:p>
                      <a:pPr lvl="0" algn="l" defTabSz="914400"/>
                      <a:r>
                        <a:rPr b="1" sz="3700"/>
                        <a:t>xchange Ideas</a:t>
                      </a:r>
                    </a:p>
                  </a:txBody>
                  <a:tcPr marL="63500" marR="63500" marT="63500" marB="63500" anchor="t" anchorCtr="0" horzOverflow="overflow">
                    <a:lnR w="12700">
                      <a:solidFill>
                        <a:srgbClr val="000000"/>
                      </a:solidFill>
                      <a:miter lim="400000"/>
                    </a:lnR>
                    <a:solidFill>
                      <a:srgbClr val="FFFFFF"/>
                    </a:solidFill>
                  </a:tcPr>
                </a:tc>
                <a:tc>
                  <a:txBody>
                    <a:bodyPr/>
                    <a:lstStyle/>
                    <a:p>
                      <a:pPr lvl="0" algn="l" defTabSz="914400"/>
                      <a:r>
                        <a:rPr sz="2600"/>
                        <a:t>Talk to your classmates abut what each of you got in your notes. </a:t>
                      </a:r>
                      <a:r>
                        <a:rPr b="1" sz="2600">
                          <a:solidFill>
                            <a:srgbClr val="BA120A"/>
                          </a:solidFill>
                        </a:rPr>
                        <a:t>Add information you missed in another color.</a:t>
                      </a:r>
                    </a:p>
                  </a:txBody>
                  <a:tcPr marL="63500" marR="63500" marT="63500" marB="63500" anchor="t" anchorCtr="0" horzOverflow="overflow">
                    <a:lnL w="12700">
                      <a:solidFill>
                        <a:srgbClr val="000000"/>
                      </a:solidFill>
                      <a:miter lim="400000"/>
                    </a:lnL>
                    <a:solidFill>
                      <a:srgbClr val="FFFFFF"/>
                    </a:solidFill>
                  </a:tcPr>
                </a:tc>
              </a:tr>
            </a:tbl>
          </a:graphicData>
        </a:graphic>
      </p:graphicFrame>
      <p:sp>
        <p:nvSpPr>
          <p:cNvPr id="645" name="Shape 645"/>
          <p:cNvSpPr/>
          <p:nvPr/>
        </p:nvSpPr>
        <p:spPr>
          <a:xfrm>
            <a:off x="2854876" y="1646702"/>
            <a:ext cx="1139268" cy="1943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2100">
                <a:solidFill>
                  <a:srgbClr val="1B8518"/>
                </a:solidFill>
              </a:defRPr>
            </a:lvl1pPr>
          </a:lstStyle>
          <a:p>
            <a:pPr lvl="0">
              <a:defRPr b="0" sz="1800">
                <a:solidFill>
                  <a:srgbClr val="000000"/>
                </a:solidFill>
              </a:defRPr>
            </a:pPr>
            <a:r>
              <a:rPr b="1" sz="12100">
                <a:solidFill>
                  <a:srgbClr val="1B8518"/>
                </a:solidFill>
              </a:rPr>
              <a:t>E</a:t>
            </a:r>
          </a:p>
        </p:txBody>
      </p:sp>
      <p:sp>
        <p:nvSpPr>
          <p:cNvPr id="646" name="Shape 646"/>
          <p:cNvSpPr/>
          <p:nvPr/>
        </p:nvSpPr>
        <p:spPr>
          <a:xfrm>
            <a:off x="8298546" y="5004761"/>
            <a:ext cx="2248911" cy="2286144"/>
          </a:xfrm>
          <a:custGeom>
            <a:avLst/>
            <a:gdLst/>
            <a:ahLst/>
            <a:cxnLst>
              <a:cxn ang="0">
                <a:pos x="wd2" y="hd2"/>
              </a:cxn>
              <a:cxn ang="5400000">
                <a:pos x="wd2" y="hd2"/>
              </a:cxn>
              <a:cxn ang="10800000">
                <a:pos x="wd2" y="hd2"/>
              </a:cxn>
              <a:cxn ang="16200000">
                <a:pos x="wd2" y="hd2"/>
              </a:cxn>
            </a:cxnLst>
            <a:rect l="0" t="0" r="r" b="b"/>
            <a:pathLst>
              <a:path w="19422" h="19619" fill="norm" stroke="1" extrusionOk="0">
                <a:moveTo>
                  <a:pt x="1966" y="15095"/>
                </a:moveTo>
                <a:lnTo>
                  <a:pt x="1966" y="15095"/>
                </a:lnTo>
                <a:cubicBezTo>
                  <a:pt x="-853" y="10532"/>
                  <a:pt x="435" y="4466"/>
                  <a:pt x="4843" y="1547"/>
                </a:cubicBezTo>
                <a:cubicBezTo>
                  <a:pt x="9250" y="-1372"/>
                  <a:pt x="15109" y="-39"/>
                  <a:pt x="17928" y="4525"/>
                </a:cubicBezTo>
                <a:cubicBezTo>
                  <a:pt x="20747" y="9089"/>
                  <a:pt x="19459" y="15155"/>
                  <a:pt x="15051" y="18074"/>
                </a:cubicBezTo>
                <a:cubicBezTo>
                  <a:pt x="11798" y="20228"/>
                  <a:pt x="7607" y="20122"/>
                  <a:pt x="4459" y="17806"/>
                </a:cubicBezTo>
                <a:lnTo>
                  <a:pt x="0" y="19619"/>
                </a:lnTo>
                <a:close/>
              </a:path>
            </a:pathLst>
          </a:custGeom>
          <a:solidFill>
            <a:srgbClr val="FFF959"/>
          </a:solidFill>
          <a:ln w="25400">
            <a:round/>
          </a:ln>
          <a:effectLst>
            <a:outerShdw sx="100000" sy="100000" kx="0" ky="0" algn="b" rotWithShape="0" blurRad="63500" dist="76199" dir="2700000">
              <a:srgbClr val="000000">
                <a:alpha val="75000"/>
              </a:srgbClr>
            </a:outerShdw>
          </a:effectLst>
        </p:spPr>
        <p:txBody>
          <a:bodyPr lIns="0" tIns="0" rIns="0" bIns="0" anchor="ctr"/>
          <a:lstStyle/>
          <a:p>
            <a:pPr lvl="0">
              <a:defRPr sz="2400">
                <a:solidFill>
                  <a:srgbClr val="FFFFFF"/>
                </a:solidFill>
              </a:defRPr>
            </a:pPr>
          </a:p>
        </p:txBody>
      </p:sp>
      <p:pic>
        <p:nvPicPr>
          <p:cNvPr id="647" name="InsertedImage-21.jpg"/>
          <p:cNvPicPr/>
          <p:nvPr/>
        </p:nvPicPr>
        <p:blipFill>
          <a:blip r:embed="rId6">
            <a:extLst/>
          </a:blip>
          <a:stretch>
            <a:fillRect/>
          </a:stretch>
        </p:blipFill>
        <p:spPr>
          <a:xfrm>
            <a:off x="2876636" y="3718324"/>
            <a:ext cx="3660938" cy="5508621"/>
          </a:xfrm>
          <a:prstGeom prst="rect">
            <a:avLst/>
          </a:prstGeom>
          <a:ln w="12700">
            <a:miter lim="400000"/>
          </a:ln>
        </p:spPr>
      </p:pic>
      <p:sp>
        <p:nvSpPr>
          <p:cNvPr id="648" name="Shape 648"/>
          <p:cNvSpPr/>
          <p:nvPr/>
        </p:nvSpPr>
        <p:spPr>
          <a:xfrm flipH="1">
            <a:off x="5939015" y="4009061"/>
            <a:ext cx="2094318" cy="2286144"/>
          </a:xfrm>
          <a:custGeom>
            <a:avLst/>
            <a:gdLst/>
            <a:ahLst/>
            <a:cxnLst>
              <a:cxn ang="0">
                <a:pos x="wd2" y="hd2"/>
              </a:cxn>
              <a:cxn ang="5400000">
                <a:pos x="wd2" y="hd2"/>
              </a:cxn>
              <a:cxn ang="10800000">
                <a:pos x="wd2" y="hd2"/>
              </a:cxn>
              <a:cxn ang="16200000">
                <a:pos x="wd2" y="hd2"/>
              </a:cxn>
            </a:cxnLst>
            <a:rect l="0" t="0" r="r" b="b"/>
            <a:pathLst>
              <a:path w="19422" h="19619" fill="norm" stroke="1" extrusionOk="0">
                <a:moveTo>
                  <a:pt x="1966" y="15095"/>
                </a:moveTo>
                <a:lnTo>
                  <a:pt x="1966" y="15095"/>
                </a:lnTo>
                <a:cubicBezTo>
                  <a:pt x="-853" y="10532"/>
                  <a:pt x="435" y="4466"/>
                  <a:pt x="4843" y="1547"/>
                </a:cubicBezTo>
                <a:cubicBezTo>
                  <a:pt x="9250" y="-1372"/>
                  <a:pt x="15109" y="-39"/>
                  <a:pt x="17928" y="4525"/>
                </a:cubicBezTo>
                <a:cubicBezTo>
                  <a:pt x="20747" y="9089"/>
                  <a:pt x="19459" y="15155"/>
                  <a:pt x="15051" y="18074"/>
                </a:cubicBezTo>
                <a:cubicBezTo>
                  <a:pt x="11798" y="20228"/>
                  <a:pt x="7607" y="20122"/>
                  <a:pt x="4459" y="17806"/>
                </a:cubicBezTo>
                <a:lnTo>
                  <a:pt x="0" y="19619"/>
                </a:lnTo>
                <a:close/>
              </a:path>
            </a:pathLst>
          </a:custGeom>
          <a:solidFill>
            <a:srgbClr val="2E6FFD"/>
          </a:solidFill>
          <a:ln w="25400">
            <a:round/>
          </a:ln>
          <a:effectLst>
            <a:outerShdw sx="100000" sy="100000" kx="0" ky="0" algn="b" rotWithShape="0" blurRad="63500" dist="76199" dir="2700000">
              <a:srgbClr val="000000">
                <a:alpha val="75000"/>
              </a:srgbClr>
            </a:outerShdw>
          </a:effectLst>
        </p:spPr>
        <p:txBody>
          <a:bodyPr lIns="0" tIns="0" rIns="0" bIns="0" anchor="ctr"/>
          <a:lstStyle/>
          <a:p>
            <a:pPr lvl="0">
              <a:defRPr sz="2400">
                <a:solidFill>
                  <a:srgbClr val="FFFFFF"/>
                </a:solidFill>
              </a:defRPr>
            </a:pPr>
          </a:p>
        </p:txBody>
      </p:sp>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 name="Shape 70"/>
          <p:cNvSpPr/>
          <p:nvPr/>
        </p:nvSpPr>
        <p:spPr>
          <a:xfrm>
            <a:off x="0" y="-30969"/>
            <a:ext cx="13004800" cy="1670974"/>
          </a:xfrm>
          <a:prstGeom prst="rect">
            <a:avLst/>
          </a:prstGeom>
          <a:solidFill>
            <a:srgbClr val="001940"/>
          </a:solidFill>
          <a:ln w="12700">
            <a:miter lim="400000"/>
          </a:ln>
        </p:spPr>
        <p:txBody>
          <a:bodyPr lIns="0" tIns="0" rIns="0" bIns="0" anchor="ctr"/>
          <a:lstStyle/>
          <a:p>
            <a:pPr lvl="0">
              <a:defRPr sz="2400">
                <a:solidFill>
                  <a:srgbClr val="FFFFFF"/>
                </a:solidFill>
              </a:defRPr>
            </a:pPr>
          </a:p>
        </p:txBody>
      </p:sp>
      <p:pic>
        <p:nvPicPr>
          <p:cNvPr id="71" name=""/>
          <p:cNvPicPr/>
          <p:nvPr/>
        </p:nvPicPr>
        <p:blipFill>
          <a:blip r:embed="rId2">
            <a:extLst/>
          </a:blip>
          <a:stretch>
            <a:fillRect/>
          </a:stretch>
        </p:blipFill>
        <p:spPr>
          <a:xfrm>
            <a:off x="-88900" y="1533595"/>
            <a:ext cx="13182601" cy="177801"/>
          </a:xfrm>
          <a:prstGeom prst="rect">
            <a:avLst/>
          </a:prstGeom>
        </p:spPr>
      </p:pic>
      <p:sp>
        <p:nvSpPr>
          <p:cNvPr id="73" name="Shape 73"/>
          <p:cNvSpPr/>
          <p:nvPr/>
        </p:nvSpPr>
        <p:spPr>
          <a:xfrm>
            <a:off x="336719" y="179051"/>
            <a:ext cx="11672161" cy="10809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pPr>
            <a:r>
              <a:rPr b="1" sz="6500">
                <a:solidFill>
                  <a:srgbClr val="F2CC20"/>
                </a:solidFill>
                <a:latin typeface="Helvetica Neue Light"/>
                <a:ea typeface="Helvetica Neue Light"/>
                <a:cs typeface="Helvetica Neue Light"/>
                <a:sym typeface="Helvetica Neue Light"/>
              </a:rPr>
              <a:t>Introductions...Who Are </a:t>
            </a:r>
            <a:r>
              <a:rPr b="1" i="1" sz="6500">
                <a:solidFill>
                  <a:srgbClr val="F2CC20"/>
                </a:solidFill>
                <a:latin typeface="Helvetica Neue Light"/>
                <a:ea typeface="Helvetica Neue Light"/>
                <a:cs typeface="Helvetica Neue Light"/>
                <a:sym typeface="Helvetica Neue Light"/>
              </a:rPr>
              <a:t>You</a:t>
            </a:r>
            <a:r>
              <a:rPr b="1" sz="6500">
                <a:solidFill>
                  <a:srgbClr val="F2CC20"/>
                </a:solidFill>
                <a:latin typeface="Helvetica Neue Light"/>
                <a:ea typeface="Helvetica Neue Light"/>
                <a:cs typeface="Helvetica Neue Light"/>
                <a:sym typeface="Helvetica Neue Light"/>
              </a:rPr>
              <a:t>?</a:t>
            </a:r>
          </a:p>
        </p:txBody>
      </p:sp>
      <p:sp>
        <p:nvSpPr>
          <p:cNvPr id="74" name="Shape 74"/>
          <p:cNvSpPr/>
          <p:nvPr/>
        </p:nvSpPr>
        <p:spPr>
          <a:xfrm>
            <a:off x="291393" y="1702261"/>
            <a:ext cx="7792674" cy="753216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pPr>
            <a:r>
              <a:rPr b="1" sz="3500">
                <a:latin typeface="Helvetica Neue Light"/>
                <a:ea typeface="Helvetica Neue Light"/>
                <a:cs typeface="Helvetica Neue Light"/>
                <a:sym typeface="Helvetica Neue Light"/>
              </a:rPr>
              <a:t>Table Teepee Instructions</a:t>
            </a:r>
            <a:endParaRPr sz="3500">
              <a:latin typeface="Helvetica Neue Light"/>
              <a:ea typeface="Helvetica Neue Light"/>
              <a:cs typeface="Helvetica Neue Light"/>
              <a:sym typeface="Helvetica Neue Light"/>
            </a:endParaRPr>
          </a:p>
          <a:p>
            <a:pPr lvl="0" algn="l">
              <a:defRPr sz="1800"/>
            </a:pPr>
            <a:endParaRPr sz="3500">
              <a:latin typeface="Helvetica Neue Light"/>
              <a:ea typeface="Helvetica Neue Light"/>
              <a:cs typeface="Helvetica Neue Light"/>
              <a:sym typeface="Helvetica Neue Light"/>
            </a:endParaRPr>
          </a:p>
          <a:p>
            <a:pPr lvl="0" marL="425450" indent="-425450" algn="l" defTabSz="1300480">
              <a:spcBef>
                <a:spcPts val="700"/>
              </a:spcBef>
              <a:buClr>
                <a:srgbClr val="F0AC00"/>
              </a:buClr>
              <a:buSzPct val="60000"/>
              <a:buFont typeface="Wingdings"/>
              <a:buChar char="•"/>
              <a:defRPr sz="1800"/>
            </a:pPr>
            <a:r>
              <a:rPr sz="2800">
                <a:solidFill>
                  <a:srgbClr val="013C5A"/>
                </a:solidFill>
                <a:uFill>
                  <a:solidFill>
                    <a:srgbClr val="013C5A"/>
                  </a:solidFill>
                </a:uFill>
                <a:latin typeface="Arial"/>
                <a:ea typeface="Arial"/>
                <a:cs typeface="Arial"/>
                <a:sym typeface="Arial"/>
              </a:rPr>
              <a:t>On BOTH sides, use color to write your name large, in the middle, and in color.</a:t>
            </a:r>
            <a:endParaRPr sz="2800">
              <a:solidFill>
                <a:srgbClr val="013C5A"/>
              </a:solidFill>
              <a:uFill>
                <a:solidFill>
                  <a:srgbClr val="013C5A"/>
                </a:solidFill>
              </a:uFill>
              <a:latin typeface="Arial"/>
              <a:ea typeface="Arial"/>
              <a:cs typeface="Arial"/>
              <a:sym typeface="Arial"/>
            </a:endParaRPr>
          </a:p>
          <a:p>
            <a:pPr lvl="0" algn="l" defTabSz="1300480">
              <a:spcBef>
                <a:spcPts val="700"/>
              </a:spcBef>
              <a:defRPr sz="1800"/>
            </a:pPr>
            <a:endParaRPr sz="2800">
              <a:solidFill>
                <a:srgbClr val="013C5A"/>
              </a:solidFill>
              <a:uFill>
                <a:solidFill>
                  <a:srgbClr val="013C5A"/>
                </a:solidFill>
              </a:uFill>
              <a:latin typeface="Arial"/>
              <a:ea typeface="Arial"/>
              <a:cs typeface="Arial"/>
              <a:sym typeface="Arial"/>
            </a:endParaRPr>
          </a:p>
          <a:p>
            <a:pPr lvl="0" marL="425450" indent="-425450" algn="l" defTabSz="1300480">
              <a:spcBef>
                <a:spcPts val="700"/>
              </a:spcBef>
              <a:buClr>
                <a:srgbClr val="F0AC00"/>
              </a:buClr>
              <a:buSzPct val="60000"/>
              <a:buFont typeface="Wingdings"/>
              <a:buChar char="•"/>
              <a:defRPr sz="1800"/>
            </a:pPr>
            <a:r>
              <a:rPr sz="2800">
                <a:solidFill>
                  <a:srgbClr val="013C5A"/>
                </a:solidFill>
                <a:uFill>
                  <a:solidFill>
                    <a:srgbClr val="013C5A"/>
                  </a:solidFill>
                </a:uFill>
                <a:latin typeface="Arial"/>
                <a:ea typeface="Arial"/>
                <a:cs typeface="Arial"/>
                <a:sym typeface="Arial"/>
              </a:rPr>
              <a:t>On ONE side,write:</a:t>
            </a:r>
            <a:endParaRPr sz="2800">
              <a:solidFill>
                <a:srgbClr val="013C5A"/>
              </a:solidFill>
              <a:uFill>
                <a:solidFill>
                  <a:srgbClr val="013C5A"/>
                </a:solidFill>
              </a:uFill>
              <a:latin typeface="Arial"/>
              <a:ea typeface="Arial"/>
              <a:cs typeface="Arial"/>
              <a:sym typeface="Arial"/>
            </a:endParaRPr>
          </a:p>
          <a:p>
            <a:pPr lvl="1" marL="748982" indent="-382270" algn="l" defTabSz="1300480">
              <a:spcBef>
                <a:spcPts val="500"/>
              </a:spcBef>
              <a:buClr>
                <a:srgbClr val="013C5A"/>
              </a:buClr>
              <a:buSzPct val="70000"/>
              <a:buFont typeface="Wingdings2"/>
              <a:buChar char="•"/>
              <a:defRPr sz="1800"/>
            </a:pPr>
            <a:r>
              <a:rPr sz="2800">
                <a:solidFill>
                  <a:srgbClr val="013C5A"/>
                </a:solidFill>
                <a:uFill>
                  <a:solidFill>
                    <a:srgbClr val="013C5A"/>
                  </a:solidFill>
                </a:uFill>
                <a:latin typeface="Arial"/>
                <a:ea typeface="Arial"/>
                <a:cs typeface="Arial"/>
                <a:sym typeface="Arial"/>
              </a:rPr>
              <a:t>Top left – Which elementary school you attended</a:t>
            </a:r>
            <a:endParaRPr sz="2800">
              <a:solidFill>
                <a:srgbClr val="013C5A"/>
              </a:solidFill>
              <a:uFill>
                <a:solidFill>
                  <a:srgbClr val="013C5A"/>
                </a:solidFill>
              </a:uFill>
              <a:latin typeface="Arial"/>
              <a:ea typeface="Arial"/>
              <a:cs typeface="Arial"/>
              <a:sym typeface="Arial"/>
            </a:endParaRPr>
          </a:p>
          <a:p>
            <a:pPr lvl="1" marL="748982" indent="-382270" algn="l" defTabSz="1300480">
              <a:spcBef>
                <a:spcPts val="500"/>
              </a:spcBef>
              <a:buClr>
                <a:srgbClr val="013C5A"/>
              </a:buClr>
              <a:buSzPct val="70000"/>
              <a:buFont typeface="Wingdings2"/>
              <a:buChar char="•"/>
              <a:defRPr sz="1800"/>
            </a:pPr>
            <a:r>
              <a:rPr sz="2800">
                <a:solidFill>
                  <a:srgbClr val="013C5A"/>
                </a:solidFill>
                <a:uFill>
                  <a:solidFill>
                    <a:srgbClr val="013C5A"/>
                  </a:solidFill>
                </a:uFill>
                <a:latin typeface="Arial"/>
                <a:ea typeface="Arial"/>
                <a:cs typeface="Arial"/>
                <a:sym typeface="Arial"/>
              </a:rPr>
              <a:t>Top right – Your favorite school subject</a:t>
            </a:r>
            <a:endParaRPr sz="2800">
              <a:solidFill>
                <a:srgbClr val="013C5A"/>
              </a:solidFill>
              <a:uFill>
                <a:solidFill>
                  <a:srgbClr val="013C5A"/>
                </a:solidFill>
              </a:uFill>
              <a:latin typeface="Arial"/>
              <a:ea typeface="Arial"/>
              <a:cs typeface="Arial"/>
              <a:sym typeface="Arial"/>
            </a:endParaRPr>
          </a:p>
          <a:p>
            <a:pPr lvl="1" marL="748982" indent="-382270" algn="l" defTabSz="1300480">
              <a:spcBef>
                <a:spcPts val="500"/>
              </a:spcBef>
              <a:buClr>
                <a:srgbClr val="013C5A"/>
              </a:buClr>
              <a:buSzPct val="70000"/>
              <a:buFont typeface="Wingdings2"/>
              <a:buChar char="•"/>
              <a:defRPr sz="1800"/>
            </a:pPr>
            <a:r>
              <a:rPr sz="2800">
                <a:solidFill>
                  <a:srgbClr val="013C5A"/>
                </a:solidFill>
                <a:uFill>
                  <a:solidFill>
                    <a:srgbClr val="013C5A"/>
                  </a:solidFill>
                </a:uFill>
                <a:latin typeface="Arial"/>
                <a:ea typeface="Arial"/>
                <a:cs typeface="Arial"/>
                <a:sym typeface="Arial"/>
              </a:rPr>
              <a:t>Bottom left – Why AVID?</a:t>
            </a:r>
            <a:endParaRPr sz="2800">
              <a:solidFill>
                <a:srgbClr val="013C5A"/>
              </a:solidFill>
              <a:uFill>
                <a:solidFill>
                  <a:srgbClr val="013C5A"/>
                </a:solidFill>
              </a:uFill>
              <a:latin typeface="Arial"/>
              <a:ea typeface="Arial"/>
              <a:cs typeface="Arial"/>
              <a:sym typeface="Arial"/>
            </a:endParaRPr>
          </a:p>
          <a:p>
            <a:pPr lvl="1" marL="748982" indent="-382270" algn="l" defTabSz="1300480">
              <a:spcBef>
                <a:spcPts val="500"/>
              </a:spcBef>
              <a:buClr>
                <a:srgbClr val="013C5A"/>
              </a:buClr>
              <a:buSzPct val="70000"/>
              <a:buFont typeface="Wingdings2"/>
              <a:buChar char="•"/>
              <a:defRPr sz="1800"/>
            </a:pPr>
            <a:r>
              <a:rPr sz="2800">
                <a:solidFill>
                  <a:srgbClr val="013C5A"/>
                </a:solidFill>
                <a:uFill>
                  <a:solidFill>
                    <a:srgbClr val="013C5A"/>
                  </a:solidFill>
                </a:uFill>
                <a:latin typeface="Arial"/>
                <a:ea typeface="Arial"/>
                <a:cs typeface="Arial"/>
                <a:sym typeface="Arial"/>
              </a:rPr>
              <a:t>Bottom right – A symbol that represents your life, interests, passion, etc.</a:t>
            </a:r>
            <a:endParaRPr sz="2800">
              <a:solidFill>
                <a:srgbClr val="013C5A"/>
              </a:solidFill>
              <a:uFill>
                <a:solidFill>
                  <a:srgbClr val="013C5A"/>
                </a:solidFill>
              </a:uFill>
              <a:latin typeface="Arial"/>
              <a:ea typeface="Arial"/>
              <a:cs typeface="Arial"/>
              <a:sym typeface="Arial"/>
            </a:endParaRPr>
          </a:p>
          <a:p>
            <a:pPr lvl="1" algn="l" defTabSz="1300480">
              <a:spcBef>
                <a:spcPts val="500"/>
              </a:spcBef>
              <a:defRPr sz="1800"/>
            </a:pPr>
            <a:endParaRPr sz="2800">
              <a:solidFill>
                <a:srgbClr val="013C5A"/>
              </a:solidFill>
              <a:uFill>
                <a:solidFill>
                  <a:srgbClr val="013C5A"/>
                </a:solidFill>
              </a:uFill>
              <a:latin typeface="Arial"/>
              <a:ea typeface="Arial"/>
              <a:cs typeface="Arial"/>
              <a:sym typeface="Arial"/>
            </a:endParaRPr>
          </a:p>
          <a:p>
            <a:pPr lvl="0" marL="425450" indent="-425450" algn="l" defTabSz="1300480">
              <a:spcBef>
                <a:spcPts val="700"/>
              </a:spcBef>
              <a:buClr>
                <a:srgbClr val="F0AC00"/>
              </a:buClr>
              <a:buSzPct val="60000"/>
              <a:buFont typeface="Wingdings"/>
              <a:buChar char="•"/>
              <a:defRPr sz="1800"/>
            </a:pPr>
            <a:r>
              <a:rPr b="1" i="1" sz="2800">
                <a:solidFill>
                  <a:srgbClr val="013C5A"/>
                </a:solidFill>
                <a:uFill>
                  <a:solidFill>
                    <a:srgbClr val="013C5A"/>
                  </a:solidFill>
                </a:uFill>
                <a:latin typeface="Arial"/>
                <a:ea typeface="Arial"/>
                <a:cs typeface="Arial"/>
                <a:sym typeface="Arial"/>
              </a:rPr>
              <a:t>Choose 4 questions from the handout to respond to on the inside of your table teepee.</a:t>
            </a:r>
          </a:p>
        </p:txBody>
      </p:sp>
      <p:sp>
        <p:nvSpPr>
          <p:cNvPr id="75" name="Shape 75"/>
          <p:cNvSpPr/>
          <p:nvPr/>
        </p:nvSpPr>
        <p:spPr>
          <a:xfrm>
            <a:off x="8138746" y="1857089"/>
            <a:ext cx="4821074" cy="2842495"/>
          </a:xfrm>
          <a:prstGeom prst="rect">
            <a:avLst/>
          </a:prstGeom>
          <a:solidFill>
            <a:srgbClr val="FE936A"/>
          </a:solidFill>
          <a:ln w="25400">
            <a:round/>
          </a:ln>
        </p:spPr>
        <p:txBody>
          <a:bodyPr lIns="0" tIns="0" rIns="0" bIns="0" anchor="ctr"/>
          <a:lstStyle/>
          <a:p>
            <a:pPr lvl="0">
              <a:defRPr sz="2400">
                <a:solidFill>
                  <a:srgbClr val="FFFFFF"/>
                </a:solidFill>
              </a:defRPr>
            </a:pPr>
          </a:p>
        </p:txBody>
      </p:sp>
      <p:pic>
        <p:nvPicPr>
          <p:cNvPr id="76" name="image.jpg"/>
          <p:cNvPicPr/>
          <p:nvPr/>
        </p:nvPicPr>
        <p:blipFill>
          <a:blip r:embed="rId3">
            <a:extLst/>
          </a:blip>
          <a:srcRect l="0" t="0" r="0" b="0"/>
          <a:stretch>
            <a:fillRect/>
          </a:stretch>
        </p:blipFill>
        <p:spPr>
          <a:xfrm>
            <a:off x="10339479" y="8473875"/>
            <a:ext cx="2663003" cy="1263273"/>
          </a:xfrm>
          <a:prstGeom prst="rect">
            <a:avLst/>
          </a:prstGeom>
          <a:ln w="12700">
            <a:miter lim="400000"/>
          </a:ln>
        </p:spPr>
      </p:pic>
      <p:sp>
        <p:nvSpPr>
          <p:cNvPr id="77" name="Shape 77"/>
          <p:cNvSpPr/>
          <p:nvPr/>
        </p:nvSpPr>
        <p:spPr>
          <a:xfrm>
            <a:off x="9225128" y="3037127"/>
            <a:ext cx="2638481" cy="2247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5000">
                <a:latin typeface="Zapfino"/>
                <a:ea typeface="Zapfino"/>
                <a:cs typeface="Zapfino"/>
                <a:sym typeface="Zapfino"/>
              </a:defRPr>
            </a:lvl1pPr>
          </a:lstStyle>
          <a:p>
            <a:pPr lvl="0">
              <a:defRPr b="0" sz="1800"/>
            </a:pPr>
            <a:r>
              <a:rPr b="1" sz="5000"/>
              <a:t>Name</a:t>
            </a:r>
          </a:p>
        </p:txBody>
      </p:sp>
      <p:sp>
        <p:nvSpPr>
          <p:cNvPr id="78" name="Shape 78"/>
          <p:cNvSpPr/>
          <p:nvPr/>
        </p:nvSpPr>
        <p:spPr>
          <a:xfrm rot="10800000">
            <a:off x="9230042" y="1198602"/>
            <a:ext cx="2638482" cy="2247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5000">
                <a:latin typeface="Zapfino"/>
                <a:ea typeface="Zapfino"/>
                <a:cs typeface="Zapfino"/>
                <a:sym typeface="Zapfino"/>
              </a:defRPr>
            </a:lvl1pPr>
          </a:lstStyle>
          <a:p>
            <a:pPr lvl="0">
              <a:defRPr b="0" sz="1800"/>
            </a:pPr>
            <a:r>
              <a:rPr b="1" sz="5000"/>
              <a:t>Name</a:t>
            </a:r>
          </a:p>
        </p:txBody>
      </p:sp>
      <p:sp>
        <p:nvSpPr>
          <p:cNvPr id="79" name="Shape 79"/>
          <p:cNvSpPr/>
          <p:nvPr/>
        </p:nvSpPr>
        <p:spPr>
          <a:xfrm flipV="1">
            <a:off x="8080024" y="3278336"/>
            <a:ext cx="4928689" cy="1"/>
          </a:xfrm>
          <a:prstGeom prst="line">
            <a:avLst/>
          </a:prstGeom>
          <a:ln w="88900">
            <a:solidFill/>
            <a:miter lim="400000"/>
          </a:ln>
        </p:spPr>
        <p:txBody>
          <a:bodyPr lIns="0" tIns="0" rIns="0" bIns="0"/>
          <a:lstStyle/>
          <a:p>
            <a:pPr lvl="0" algn="l" defTabSz="457200">
              <a:defRPr sz="1200">
                <a:latin typeface="Helvetica"/>
                <a:ea typeface="Helvetica"/>
                <a:cs typeface="Helvetica"/>
                <a:sym typeface="Helvetica"/>
              </a:defRPr>
            </a:pPr>
          </a:p>
        </p:txBody>
      </p:sp>
      <p:sp>
        <p:nvSpPr>
          <p:cNvPr id="80" name="Shape 80"/>
          <p:cNvSpPr/>
          <p:nvPr/>
        </p:nvSpPr>
        <p:spPr>
          <a:xfrm>
            <a:off x="175747" y="2786489"/>
            <a:ext cx="7171181" cy="4686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391026" indent="-391026" algn="l" defTabSz="914400">
              <a:spcBef>
                <a:spcPts val="3200"/>
              </a:spcBef>
              <a:buSzPct val="100000"/>
              <a:buChar char="•"/>
              <a:defRPr sz="1800"/>
            </a:pPr>
            <a:r>
              <a:rPr b="1" sz="3900">
                <a:solidFill>
                  <a:srgbClr val="133C73"/>
                </a:solidFill>
                <a:uFill>
                  <a:solidFill>
                    <a:srgbClr val="45403A"/>
                  </a:solidFill>
                </a:uFill>
                <a:latin typeface="Hoefler Text"/>
                <a:ea typeface="Hoefler Text"/>
                <a:cs typeface="Hoefler Text"/>
                <a:sym typeface="Hoefler Text"/>
              </a:rPr>
              <a:t>Set up 4 Seasonal Conversations</a:t>
            </a:r>
            <a:endParaRPr b="1" sz="3900">
              <a:solidFill>
                <a:srgbClr val="133C73"/>
              </a:solidFill>
              <a:uFill>
                <a:solidFill>
                  <a:srgbClr val="45403A"/>
                </a:solidFill>
              </a:uFill>
              <a:latin typeface="Hoefler Text"/>
              <a:ea typeface="Hoefler Text"/>
              <a:cs typeface="Hoefler Text"/>
              <a:sym typeface="Hoefler Text"/>
            </a:endParaRPr>
          </a:p>
          <a:p>
            <a:pPr lvl="0" marL="391026" indent="-391026" algn="l" defTabSz="914400">
              <a:spcBef>
                <a:spcPts val="3200"/>
              </a:spcBef>
              <a:buSzPct val="100000"/>
              <a:buChar char="•"/>
              <a:defRPr sz="1800"/>
            </a:pPr>
            <a:r>
              <a:rPr b="1" sz="3900">
                <a:solidFill>
                  <a:srgbClr val="133C73"/>
                </a:solidFill>
                <a:uFill>
                  <a:solidFill>
                    <a:srgbClr val="45403A"/>
                  </a:solidFill>
                </a:uFill>
                <a:latin typeface="Hoefler Text"/>
                <a:ea typeface="Hoefler Text"/>
                <a:cs typeface="Hoefler Text"/>
                <a:sym typeface="Hoefler Text"/>
              </a:rPr>
              <a:t>Hold 4 conversations, one with each Seasonal Conversation. (Introduce self, tell which question and how answered.)</a:t>
            </a:r>
          </a:p>
        </p:txBody>
      </p:sp>
    </p:spTree>
  </p:cSld>
  <p:clrMapOvr>
    <a:masterClrMapping/>
  </p:clrMapOvr>
  <p:transition spd="fast"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xit" presetSubtype="0" presetID="1" grpId="1" fill="hold">
                                  <p:stCondLst>
                                    <p:cond delay="0"/>
                                  </p:stCondLst>
                                  <p:iterate type="el" backwards="0">
                                    <p:tmAbs val="0"/>
                                  </p:iterate>
                                  <p:childTnLst>
                                    <p:set>
                                      <p:cBhvr>
                                        <p:cTn id="6" fill="hold">
                                          <p:stCondLst>
                                            <p:cond delay="0"/>
                                          </p:stCondLst>
                                        </p:cTn>
                                        <p:tgtEl>
                                          <p:spTgt spid="74"/>
                                        </p:tgtEl>
                                        <p:attrNameLst>
                                          <p:attrName>style.visibility</p:attrName>
                                        </p:attrNameLst>
                                      </p:cBhvr>
                                      <p:to>
                                        <p:strVal val="hidden"/>
                                      </p:to>
                                    </p:set>
                                  </p:childTnLst>
                                </p:cTn>
                              </p:par>
                            </p:childTnLst>
                          </p:cTn>
                        </p:par>
                        <p:par>
                          <p:cTn id="7" fill="hold">
                            <p:stCondLst>
                              <p:cond delay="0"/>
                            </p:stCondLst>
                            <p:childTnLst>
                              <p:par>
                                <p:cTn id="8" nodeType="afterEffect" presetClass="entr" presetSubtype="0" presetID="1" grpId="2" fill="hold">
                                  <p:stCondLst>
                                    <p:cond delay="0"/>
                                  </p:stCondLst>
                                  <p:iterate type="el" backwards="0">
                                    <p:tmAbs val="0"/>
                                  </p:iterate>
                                  <p:childTnLst>
                                    <p:set>
                                      <p:cBhvr>
                                        <p:cTn id="9" fill="hold"/>
                                        <p:tgtEl>
                                          <p:spTgt spid="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4" grpId="1"/>
      <p:bldP build="whole" bldLvl="1" animBg="1" rev="0" advAuto="0" spid="80" grpId="2"/>
    </p:bldLst>
  </p:timing>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0" name="Shape 650"/>
          <p:cNvSpPr/>
          <p:nvPr/>
        </p:nvSpPr>
        <p:spPr>
          <a:xfrm>
            <a:off x="0" y="-30969"/>
            <a:ext cx="13004800" cy="1670974"/>
          </a:xfrm>
          <a:prstGeom prst="rect">
            <a:avLst/>
          </a:prstGeom>
          <a:solidFill>
            <a:srgbClr val="001940"/>
          </a:solidFill>
          <a:ln w="12700">
            <a:miter lim="400000"/>
          </a:ln>
        </p:spPr>
        <p:txBody>
          <a:bodyPr lIns="0" tIns="0" rIns="0" bIns="0" anchor="ctr"/>
          <a:lstStyle/>
          <a:p>
            <a:pPr lvl="0">
              <a:defRPr sz="2400">
                <a:solidFill>
                  <a:srgbClr val="FFFFFF"/>
                </a:solidFill>
              </a:defRPr>
            </a:pPr>
          </a:p>
        </p:txBody>
      </p:sp>
      <p:grpSp>
        <p:nvGrpSpPr>
          <p:cNvPr id="653" name="Group 653"/>
          <p:cNvGrpSpPr/>
          <p:nvPr/>
        </p:nvGrpSpPr>
        <p:grpSpPr>
          <a:xfrm rot="5400000">
            <a:off x="8582004" y="5379478"/>
            <a:ext cx="8125953" cy="660401"/>
            <a:chOff x="-25399" y="-25400"/>
            <a:chExt cx="8125952" cy="660400"/>
          </a:xfrm>
        </p:grpSpPr>
        <p:sp>
          <p:nvSpPr>
            <p:cNvPr id="652" name="Shape 652"/>
            <p:cNvSpPr/>
            <p:nvPr/>
          </p:nvSpPr>
          <p:spPr>
            <a:xfrm>
              <a:off x="0" y="0"/>
              <a:ext cx="8075153" cy="609600"/>
            </a:xfrm>
            <a:prstGeom prst="rect">
              <a:avLst/>
            </a:prstGeom>
            <a:solidFill>
              <a:srgbClr val="001940"/>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l">
                <a:defRPr sz="1800"/>
              </a:pPr>
              <a:r>
                <a:rPr b="1" sz="3000">
                  <a:solidFill>
                    <a:srgbClr val="F2CC20"/>
                  </a:solidFill>
                </a:rPr>
                <a:t>LG: </a:t>
              </a:r>
              <a:r>
                <a:rPr sz="2700">
                  <a:solidFill>
                    <a:srgbClr val="F2CC20"/>
                  </a:solidFill>
                </a:rPr>
                <a:t>Describe the steps used to take Cornell Notes.</a:t>
              </a:r>
            </a:p>
          </p:txBody>
        </p:sp>
        <p:pic>
          <p:nvPicPr>
            <p:cNvPr id="651" name=""/>
            <p:cNvPicPr/>
            <p:nvPr/>
          </p:nvPicPr>
          <p:blipFill>
            <a:blip r:embed="rId2">
              <a:extLst/>
            </a:blip>
            <a:stretch>
              <a:fillRect/>
            </a:stretch>
          </p:blipFill>
          <p:spPr>
            <a:xfrm>
              <a:off x="-25400" y="-25400"/>
              <a:ext cx="8125953" cy="660400"/>
            </a:xfrm>
            <a:prstGeom prst="rect">
              <a:avLst/>
            </a:prstGeom>
            <a:effectLst/>
          </p:spPr>
        </p:pic>
      </p:grpSp>
      <p:pic>
        <p:nvPicPr>
          <p:cNvPr id="654" name=""/>
          <p:cNvPicPr/>
          <p:nvPr/>
        </p:nvPicPr>
        <p:blipFill>
          <a:blip r:embed="rId3">
            <a:extLst/>
          </a:blip>
          <a:stretch>
            <a:fillRect/>
          </a:stretch>
        </p:blipFill>
        <p:spPr>
          <a:xfrm>
            <a:off x="-88900" y="1533595"/>
            <a:ext cx="13182601" cy="177801"/>
          </a:xfrm>
          <a:prstGeom prst="rect">
            <a:avLst/>
          </a:prstGeom>
        </p:spPr>
      </p:pic>
      <p:pic>
        <p:nvPicPr>
          <p:cNvPr id="656" name=""/>
          <p:cNvPicPr/>
          <p:nvPr/>
        </p:nvPicPr>
        <p:blipFill>
          <a:blip r:embed="rId4">
            <a:extLst/>
          </a:blip>
          <a:stretch>
            <a:fillRect/>
          </a:stretch>
        </p:blipFill>
        <p:spPr>
          <a:xfrm rot="5400000">
            <a:off x="-1362644" y="5562259"/>
            <a:ext cx="8173320" cy="177801"/>
          </a:xfrm>
          <a:prstGeom prst="rect">
            <a:avLst/>
          </a:prstGeom>
        </p:spPr>
      </p:pic>
      <p:sp>
        <p:nvSpPr>
          <p:cNvPr id="658" name="Shape 658"/>
          <p:cNvSpPr/>
          <p:nvPr/>
        </p:nvSpPr>
        <p:spPr>
          <a:xfrm>
            <a:off x="177498" y="1774964"/>
            <a:ext cx="2393680" cy="95488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defRPr sz="1800"/>
            </a:pPr>
            <a:r>
              <a:rPr sz="2800">
                <a:latin typeface="Helvetica Neue Light"/>
                <a:ea typeface="Helvetica Neue Light"/>
                <a:cs typeface="Helvetica Neue Light"/>
                <a:sym typeface="Helvetica Neue Light"/>
              </a:rPr>
              <a:t>Study</a:t>
            </a:r>
            <a:endParaRPr sz="2800">
              <a:latin typeface="Helvetica Neue Light"/>
              <a:ea typeface="Helvetica Neue Light"/>
              <a:cs typeface="Helvetica Neue Light"/>
              <a:sym typeface="Helvetica Neue Light"/>
            </a:endParaRPr>
          </a:p>
          <a:p>
            <a:pPr lvl="0">
              <a:defRPr sz="1800"/>
            </a:pPr>
            <a:r>
              <a:rPr sz="2800">
                <a:latin typeface="Helvetica Neue Light"/>
                <a:ea typeface="Helvetica Neue Light"/>
                <a:cs typeface="Helvetica Neue Light"/>
                <a:sym typeface="Helvetica Neue Light"/>
              </a:rPr>
              <a:t>Questions</a:t>
            </a:r>
          </a:p>
        </p:txBody>
      </p:sp>
      <p:sp>
        <p:nvSpPr>
          <p:cNvPr id="659" name="Shape 659"/>
          <p:cNvSpPr/>
          <p:nvPr/>
        </p:nvSpPr>
        <p:spPr>
          <a:xfrm>
            <a:off x="336719" y="327767"/>
            <a:ext cx="11672161" cy="7835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4500">
                <a:solidFill>
                  <a:srgbClr val="F2CC20"/>
                </a:solidFill>
                <a:latin typeface="Helvetica Neue Light"/>
                <a:ea typeface="Helvetica Neue Light"/>
                <a:cs typeface="Helvetica Neue Light"/>
                <a:sym typeface="Helvetica Neue Light"/>
              </a:defRPr>
            </a:lvl1pPr>
          </a:lstStyle>
          <a:p>
            <a:pPr lvl="0">
              <a:defRPr b="0" sz="1800">
                <a:solidFill>
                  <a:srgbClr val="000000"/>
                </a:solidFill>
              </a:defRPr>
            </a:pPr>
            <a:r>
              <a:rPr b="1" sz="4500">
                <a:solidFill>
                  <a:srgbClr val="F2CC20"/>
                </a:solidFill>
              </a:rPr>
              <a:t>How To Take Cornell Notes</a:t>
            </a:r>
          </a:p>
        </p:txBody>
      </p:sp>
      <p:sp>
        <p:nvSpPr>
          <p:cNvPr id="660" name="Shape 660"/>
          <p:cNvSpPr/>
          <p:nvPr/>
        </p:nvSpPr>
        <p:spPr>
          <a:xfrm>
            <a:off x="336719" y="1052090"/>
            <a:ext cx="11672160" cy="4622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pPr>
            <a:r>
              <a:rPr b="1" sz="2400">
                <a:solidFill>
                  <a:srgbClr val="F2CC20"/>
                </a:solidFill>
                <a:latin typeface="Helvetica Neue Light"/>
                <a:ea typeface="Helvetica Neue Light"/>
                <a:cs typeface="Helvetica Neue Light"/>
                <a:sym typeface="Helvetica Neue Light"/>
              </a:rPr>
              <a:t>Essential Question: </a:t>
            </a:r>
            <a:r>
              <a:rPr sz="2400">
                <a:solidFill>
                  <a:srgbClr val="F2CC20"/>
                </a:solidFill>
                <a:latin typeface="Helvetica Neue Light"/>
                <a:ea typeface="Helvetica Neue Light"/>
                <a:cs typeface="Helvetica Neue Light"/>
                <a:sym typeface="Helvetica Neue Light"/>
              </a:rPr>
              <a:t>Insert essential question here.</a:t>
            </a:r>
          </a:p>
        </p:txBody>
      </p:sp>
      <p:pic>
        <p:nvPicPr>
          <p:cNvPr id="661" name="AVID_logo-spot.jpg"/>
          <p:cNvPicPr/>
          <p:nvPr/>
        </p:nvPicPr>
        <p:blipFill>
          <a:blip r:embed="rId5">
            <a:extLst/>
          </a:blip>
          <a:stretch>
            <a:fillRect/>
          </a:stretch>
        </p:blipFill>
        <p:spPr>
          <a:xfrm>
            <a:off x="341077" y="8384733"/>
            <a:ext cx="1723758" cy="1115932"/>
          </a:xfrm>
          <a:prstGeom prst="rect">
            <a:avLst/>
          </a:prstGeom>
          <a:ln w="12700">
            <a:miter lim="400000"/>
          </a:ln>
        </p:spPr>
      </p:pic>
      <p:graphicFrame>
        <p:nvGraphicFramePr>
          <p:cNvPr id="662" name="Table 662"/>
          <p:cNvGraphicFramePr/>
          <p:nvPr/>
        </p:nvGraphicFramePr>
        <p:xfrm>
          <a:off x="4049421" y="1909520"/>
          <a:ext cx="7902063" cy="7483279"/>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984500"/>
                <a:gridCol w="4917562"/>
              </a:tblGrid>
              <a:tr h="7483278">
                <a:tc>
                  <a:txBody>
                    <a:bodyPr/>
                    <a:lstStyle/>
                    <a:p>
                      <a:pPr lvl="0" algn="l" defTabSz="914400"/>
                      <a:endParaRPr sz="2600"/>
                    </a:p>
                    <a:p>
                      <a:pPr lvl="0" algn="l" defTabSz="914400"/>
                      <a:r>
                        <a:rPr b="1" sz="3700"/>
                        <a:t>ink Learning to Write a Summary at the End</a:t>
                      </a:r>
                    </a:p>
                  </a:txBody>
                  <a:tcPr marL="63500" marR="63500" marT="63500" marB="63500" anchor="t" anchorCtr="0" horzOverflow="overflow">
                    <a:lnR w="12700">
                      <a:solidFill>
                        <a:srgbClr val="000000"/>
                      </a:solidFill>
                      <a:miter lim="400000"/>
                    </a:lnR>
                    <a:solidFill>
                      <a:srgbClr val="FFFFFF"/>
                    </a:solidFill>
                  </a:tcPr>
                </a:tc>
                <a:tc>
                  <a:txBody>
                    <a:bodyPr/>
                    <a:lstStyle/>
                    <a:p>
                      <a:pPr lvl="0" algn="l" defTabSz="914400"/>
                      <a:r>
                        <a:rPr sz="3000"/>
                        <a:t>Summarize your notes at the end.  I recommend drawing a horizontal line to separate your summary from the notes.  </a:t>
                      </a:r>
                      <a:endParaRPr sz="3000"/>
                    </a:p>
                    <a:p>
                      <a:pPr lvl="0" algn="l" defTabSz="914400"/>
                      <a:r>
                        <a:rPr sz="3000"/>
                        <a:t>You should have circled 5-7 </a:t>
                      </a:r>
                      <a:r>
                        <a:rPr b="1" sz="3000"/>
                        <a:t>key terms</a:t>
                      </a:r>
                      <a:r>
                        <a:rPr sz="3000"/>
                        <a:t> during "Step R"-- Use them in your summary.</a:t>
                      </a:r>
                      <a:endParaRPr sz="3000"/>
                    </a:p>
                    <a:p>
                      <a:pPr lvl="0" algn="l" defTabSz="914400"/>
                      <a:endParaRPr sz="4500"/>
                    </a:p>
                    <a:p>
                      <a:pPr lvl="0" algn="l" defTabSz="914400"/>
                      <a:r>
                        <a:rPr b="1" sz="4500"/>
                        <a:t>D</a:t>
                      </a:r>
                      <a:r>
                        <a:rPr sz="3500"/>
                        <a:t>o (1)</a:t>
                      </a:r>
                      <a:endParaRPr sz="4500"/>
                    </a:p>
                    <a:p>
                      <a:pPr lvl="0" algn="l" defTabSz="914400"/>
                      <a:r>
                        <a:rPr b="1" sz="4500"/>
                        <a:t>L</a:t>
                      </a:r>
                      <a:r>
                        <a:rPr sz="3500"/>
                        <a:t>earn (2-4)</a:t>
                      </a:r>
                      <a:endParaRPr sz="4500"/>
                    </a:p>
                    <a:p>
                      <a:pPr lvl="0" algn="l" defTabSz="914400"/>
                      <a:r>
                        <a:rPr b="1" sz="4500"/>
                        <a:t>I</a:t>
                      </a:r>
                      <a:r>
                        <a:rPr sz="3500"/>
                        <a:t>nteresting (1)</a:t>
                      </a:r>
                      <a:endParaRPr sz="4500"/>
                    </a:p>
                    <a:p>
                      <a:pPr lvl="0" algn="l" defTabSz="914400"/>
                      <a:r>
                        <a:rPr b="1" sz="4500"/>
                        <a:t>Q</a:t>
                      </a:r>
                      <a:r>
                        <a:rPr sz="3500"/>
                        <a:t>uestions (1)</a:t>
                      </a:r>
                    </a:p>
                  </a:txBody>
                  <a:tcPr marL="63500" marR="63500" marT="63500" marB="63500" anchor="t" anchorCtr="0" horzOverflow="overflow">
                    <a:lnL w="12700">
                      <a:solidFill>
                        <a:srgbClr val="000000"/>
                      </a:solidFill>
                      <a:miter lim="400000"/>
                    </a:lnL>
                    <a:solidFill>
                      <a:srgbClr val="FFFFFF"/>
                    </a:solidFill>
                  </a:tcPr>
                </a:tc>
              </a:tr>
            </a:tbl>
          </a:graphicData>
        </a:graphic>
      </p:graphicFrame>
      <p:sp>
        <p:nvSpPr>
          <p:cNvPr id="663" name="Shape 663"/>
          <p:cNvSpPr/>
          <p:nvPr/>
        </p:nvSpPr>
        <p:spPr>
          <a:xfrm>
            <a:off x="2898021" y="1646702"/>
            <a:ext cx="1052978" cy="1943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2100">
                <a:solidFill>
                  <a:srgbClr val="1B8518"/>
                </a:solidFill>
              </a:defRPr>
            </a:lvl1pPr>
          </a:lstStyle>
          <a:p>
            <a:pPr lvl="0">
              <a:defRPr b="0" sz="1800">
                <a:solidFill>
                  <a:srgbClr val="000000"/>
                </a:solidFill>
              </a:defRPr>
            </a:pPr>
            <a:r>
              <a:rPr b="1" sz="12100">
                <a:solidFill>
                  <a:srgbClr val="1B8518"/>
                </a:solidFill>
              </a:rPr>
              <a:t>L</a:t>
            </a:r>
          </a:p>
        </p:txBody>
      </p:sp>
      <p:sp>
        <p:nvSpPr>
          <p:cNvPr id="664" name="Shape 664"/>
          <p:cNvSpPr/>
          <p:nvPr/>
        </p:nvSpPr>
        <p:spPr>
          <a:xfrm>
            <a:off x="7047952" y="4716161"/>
            <a:ext cx="1905001" cy="595385"/>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95CC4">
              <a:alpha val="45000"/>
            </a:srgbClr>
          </a:solidFill>
          <a:ln w="12700">
            <a:miter lim="400000"/>
          </a:ln>
        </p:spPr>
        <p:txBody>
          <a:bodyPr lIns="0" tIns="0" rIns="0" bIns="0" anchor="ctr"/>
          <a:lstStyle/>
          <a:p>
            <a:pPr lvl="0">
              <a:defRPr sz="2400">
                <a:solidFill>
                  <a:srgbClr val="FFFFFF"/>
                </a:solidFill>
              </a:defRPr>
            </a:pPr>
          </a:p>
        </p:txBody>
      </p:sp>
      <p:pic>
        <p:nvPicPr>
          <p:cNvPr id="665" name="InsertedImage-19.jpg"/>
          <p:cNvPicPr/>
          <p:nvPr/>
        </p:nvPicPr>
        <p:blipFill>
          <a:blip r:embed="rId6">
            <a:extLst/>
          </a:blip>
          <a:srcRect l="22898" t="6501" r="20930" b="18348"/>
          <a:stretch>
            <a:fillRect/>
          </a:stretch>
        </p:blipFill>
        <p:spPr>
          <a:xfrm>
            <a:off x="3269909" y="4945270"/>
            <a:ext cx="3321245" cy="3478356"/>
          </a:xfrm>
          <a:prstGeom prst="rect">
            <a:avLst/>
          </a:prstGeom>
          <a:ln w="12700">
            <a:miter lim="400000"/>
          </a:ln>
        </p:spPr>
      </p:pic>
    </p:spTree>
  </p:cSld>
  <p:clrMapOvr>
    <a:masterClrMapping/>
  </p:clrMapOvr>
  <p:transitio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7" name="Shape 667"/>
          <p:cNvSpPr/>
          <p:nvPr/>
        </p:nvSpPr>
        <p:spPr>
          <a:xfrm>
            <a:off x="0" y="-30969"/>
            <a:ext cx="13004800" cy="1670974"/>
          </a:xfrm>
          <a:prstGeom prst="rect">
            <a:avLst/>
          </a:prstGeom>
          <a:solidFill>
            <a:srgbClr val="001940"/>
          </a:solidFill>
          <a:ln w="12700">
            <a:miter lim="400000"/>
          </a:ln>
        </p:spPr>
        <p:txBody>
          <a:bodyPr lIns="0" tIns="0" rIns="0" bIns="0" anchor="ctr"/>
          <a:lstStyle/>
          <a:p>
            <a:pPr lvl="0">
              <a:defRPr sz="2400">
                <a:solidFill>
                  <a:srgbClr val="FFFFFF"/>
                </a:solidFill>
              </a:defRPr>
            </a:pPr>
          </a:p>
        </p:txBody>
      </p:sp>
      <p:grpSp>
        <p:nvGrpSpPr>
          <p:cNvPr id="670" name="Group 670"/>
          <p:cNvGrpSpPr/>
          <p:nvPr/>
        </p:nvGrpSpPr>
        <p:grpSpPr>
          <a:xfrm rot="5400000">
            <a:off x="8582004" y="5379478"/>
            <a:ext cx="8125953" cy="660401"/>
            <a:chOff x="-25399" y="-25400"/>
            <a:chExt cx="8125952" cy="660400"/>
          </a:xfrm>
        </p:grpSpPr>
        <p:sp>
          <p:nvSpPr>
            <p:cNvPr id="669" name="Shape 669"/>
            <p:cNvSpPr/>
            <p:nvPr/>
          </p:nvSpPr>
          <p:spPr>
            <a:xfrm>
              <a:off x="0" y="0"/>
              <a:ext cx="8075153" cy="609600"/>
            </a:xfrm>
            <a:prstGeom prst="rect">
              <a:avLst/>
            </a:prstGeom>
            <a:solidFill>
              <a:srgbClr val="001940"/>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l">
                <a:defRPr sz="1800"/>
              </a:pPr>
              <a:r>
                <a:rPr b="1" sz="3000">
                  <a:solidFill>
                    <a:srgbClr val="F2CC20"/>
                  </a:solidFill>
                </a:rPr>
                <a:t>LG: </a:t>
              </a:r>
              <a:r>
                <a:rPr sz="2700">
                  <a:solidFill>
                    <a:srgbClr val="F2CC20"/>
                  </a:solidFill>
                </a:rPr>
                <a:t>Describe the steps used to take Cornell Notes.</a:t>
              </a:r>
            </a:p>
          </p:txBody>
        </p:sp>
        <p:pic>
          <p:nvPicPr>
            <p:cNvPr id="668" name=""/>
            <p:cNvPicPr/>
            <p:nvPr/>
          </p:nvPicPr>
          <p:blipFill>
            <a:blip r:embed="rId2">
              <a:extLst/>
            </a:blip>
            <a:stretch>
              <a:fillRect/>
            </a:stretch>
          </p:blipFill>
          <p:spPr>
            <a:xfrm>
              <a:off x="-25400" y="-25400"/>
              <a:ext cx="8125953" cy="660400"/>
            </a:xfrm>
            <a:prstGeom prst="rect">
              <a:avLst/>
            </a:prstGeom>
            <a:effectLst/>
          </p:spPr>
        </p:pic>
      </p:grpSp>
      <p:pic>
        <p:nvPicPr>
          <p:cNvPr id="671" name=""/>
          <p:cNvPicPr/>
          <p:nvPr/>
        </p:nvPicPr>
        <p:blipFill>
          <a:blip r:embed="rId3">
            <a:extLst/>
          </a:blip>
          <a:stretch>
            <a:fillRect/>
          </a:stretch>
        </p:blipFill>
        <p:spPr>
          <a:xfrm>
            <a:off x="-88900" y="1533595"/>
            <a:ext cx="13182601" cy="177801"/>
          </a:xfrm>
          <a:prstGeom prst="rect">
            <a:avLst/>
          </a:prstGeom>
        </p:spPr>
      </p:pic>
      <p:pic>
        <p:nvPicPr>
          <p:cNvPr id="673" name=""/>
          <p:cNvPicPr/>
          <p:nvPr/>
        </p:nvPicPr>
        <p:blipFill>
          <a:blip r:embed="rId4">
            <a:extLst/>
          </a:blip>
          <a:stretch>
            <a:fillRect/>
          </a:stretch>
        </p:blipFill>
        <p:spPr>
          <a:xfrm rot="5400000">
            <a:off x="-1362644" y="5562259"/>
            <a:ext cx="8173320" cy="177801"/>
          </a:xfrm>
          <a:prstGeom prst="rect">
            <a:avLst/>
          </a:prstGeom>
        </p:spPr>
      </p:pic>
      <p:sp>
        <p:nvSpPr>
          <p:cNvPr id="675" name="Shape 675"/>
          <p:cNvSpPr/>
          <p:nvPr/>
        </p:nvSpPr>
        <p:spPr>
          <a:xfrm>
            <a:off x="177498" y="1774964"/>
            <a:ext cx="2393680" cy="95488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defRPr sz="1800"/>
            </a:pPr>
            <a:r>
              <a:rPr sz="2800">
                <a:latin typeface="Helvetica Neue Light"/>
                <a:ea typeface="Helvetica Neue Light"/>
                <a:cs typeface="Helvetica Neue Light"/>
                <a:sym typeface="Helvetica Neue Light"/>
              </a:rPr>
              <a:t>Study</a:t>
            </a:r>
            <a:endParaRPr sz="2800">
              <a:latin typeface="Helvetica Neue Light"/>
              <a:ea typeface="Helvetica Neue Light"/>
              <a:cs typeface="Helvetica Neue Light"/>
              <a:sym typeface="Helvetica Neue Light"/>
            </a:endParaRPr>
          </a:p>
          <a:p>
            <a:pPr lvl="0">
              <a:defRPr sz="1800"/>
            </a:pPr>
            <a:r>
              <a:rPr sz="2800">
                <a:latin typeface="Helvetica Neue Light"/>
                <a:ea typeface="Helvetica Neue Light"/>
                <a:cs typeface="Helvetica Neue Light"/>
                <a:sym typeface="Helvetica Neue Light"/>
              </a:rPr>
              <a:t>Questions</a:t>
            </a:r>
          </a:p>
        </p:txBody>
      </p:sp>
      <p:sp>
        <p:nvSpPr>
          <p:cNvPr id="676" name="Shape 676"/>
          <p:cNvSpPr/>
          <p:nvPr/>
        </p:nvSpPr>
        <p:spPr>
          <a:xfrm>
            <a:off x="336719" y="327767"/>
            <a:ext cx="11672161" cy="7835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4500">
                <a:solidFill>
                  <a:srgbClr val="F2CC20"/>
                </a:solidFill>
                <a:latin typeface="Helvetica Neue Light"/>
                <a:ea typeface="Helvetica Neue Light"/>
                <a:cs typeface="Helvetica Neue Light"/>
                <a:sym typeface="Helvetica Neue Light"/>
              </a:defRPr>
            </a:lvl1pPr>
          </a:lstStyle>
          <a:p>
            <a:pPr lvl="0">
              <a:defRPr b="0" sz="1800">
                <a:solidFill>
                  <a:srgbClr val="000000"/>
                </a:solidFill>
              </a:defRPr>
            </a:pPr>
            <a:r>
              <a:rPr b="1" sz="4500">
                <a:solidFill>
                  <a:srgbClr val="F2CC20"/>
                </a:solidFill>
              </a:rPr>
              <a:t>How To Take Cornell Notes</a:t>
            </a:r>
          </a:p>
        </p:txBody>
      </p:sp>
      <p:sp>
        <p:nvSpPr>
          <p:cNvPr id="677" name="Shape 677"/>
          <p:cNvSpPr/>
          <p:nvPr/>
        </p:nvSpPr>
        <p:spPr>
          <a:xfrm>
            <a:off x="336719" y="1052090"/>
            <a:ext cx="11672160" cy="4622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pPr>
            <a:r>
              <a:rPr b="1" sz="2400">
                <a:solidFill>
                  <a:srgbClr val="F2CC20"/>
                </a:solidFill>
                <a:latin typeface="Helvetica Neue Light"/>
                <a:ea typeface="Helvetica Neue Light"/>
                <a:cs typeface="Helvetica Neue Light"/>
                <a:sym typeface="Helvetica Neue Light"/>
              </a:rPr>
              <a:t>Essential Question: </a:t>
            </a:r>
            <a:r>
              <a:rPr sz="2400">
                <a:solidFill>
                  <a:srgbClr val="F2CC20"/>
                </a:solidFill>
                <a:latin typeface="Helvetica Neue Light"/>
                <a:ea typeface="Helvetica Neue Light"/>
                <a:cs typeface="Helvetica Neue Light"/>
                <a:sym typeface="Helvetica Neue Light"/>
              </a:rPr>
              <a:t>Insert essential question here.</a:t>
            </a:r>
          </a:p>
        </p:txBody>
      </p:sp>
      <p:pic>
        <p:nvPicPr>
          <p:cNvPr id="678" name="AVID_logo-spot.jpg"/>
          <p:cNvPicPr/>
          <p:nvPr/>
        </p:nvPicPr>
        <p:blipFill>
          <a:blip r:embed="rId5">
            <a:extLst/>
          </a:blip>
          <a:stretch>
            <a:fillRect/>
          </a:stretch>
        </p:blipFill>
        <p:spPr>
          <a:xfrm>
            <a:off x="341077" y="8384733"/>
            <a:ext cx="1723758" cy="1115932"/>
          </a:xfrm>
          <a:prstGeom prst="rect">
            <a:avLst/>
          </a:prstGeom>
          <a:ln w="12700">
            <a:miter lim="400000"/>
          </a:ln>
        </p:spPr>
      </p:pic>
      <p:graphicFrame>
        <p:nvGraphicFramePr>
          <p:cNvPr id="679" name="Table 679"/>
          <p:cNvGraphicFramePr/>
          <p:nvPr/>
        </p:nvGraphicFramePr>
        <p:xfrm>
          <a:off x="4049421" y="1909520"/>
          <a:ext cx="8160587" cy="7600317"/>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3082141"/>
                <a:gridCol w="5078445"/>
              </a:tblGrid>
              <a:tr h="7600316">
                <a:tc>
                  <a:txBody>
                    <a:bodyPr/>
                    <a:lstStyle/>
                    <a:p>
                      <a:pPr lvl="0" algn="l" defTabSz="914400"/>
                      <a:endParaRPr sz="2600"/>
                    </a:p>
                    <a:p>
                      <a:pPr lvl="0" algn="l" defTabSz="914400"/>
                      <a:r>
                        <a:rPr b="1" sz="3700"/>
                        <a:t>earning Tool</a:t>
                      </a:r>
                    </a:p>
                  </a:txBody>
                  <a:tcPr marL="63500" marR="63500" marT="63500" marB="63500" anchor="t" anchorCtr="0" horzOverflow="overflow">
                    <a:lnR w="12700">
                      <a:solidFill>
                        <a:srgbClr val="000000"/>
                      </a:solidFill>
                      <a:miter lim="400000"/>
                    </a:lnR>
                    <a:solidFill>
                      <a:srgbClr val="FFFFFF"/>
                    </a:solidFill>
                  </a:tcPr>
                </a:tc>
                <a:tc>
                  <a:txBody>
                    <a:bodyPr/>
                    <a:lstStyle/>
                    <a:p>
                      <a:pPr lvl="0" algn="l" defTabSz="914400"/>
                      <a:r>
                        <a:rPr sz="2300"/>
                        <a:t>
                 Minutes studying the            
                 notes you took that     
                 same day to review 
                 and revise, write q's 
                 and a summary 
                 (DLIQ) 
                  Hours later, spend 
                  5-10 more minutes 
                  studying the same 
                  notes.  Review 
                  highlighted info, and 
                  use left-side 
                  questions to quiz 
                  yourself.
                  Days later, review notes 
                  again to make sure you 
                  still got it.</a:t>
                      </a:r>
                    </a:p>
                  </a:txBody>
                  <a:tcPr marL="63500" marR="63500" marT="63500" marB="63500" anchor="t" anchorCtr="0" horzOverflow="overflow">
                    <a:lnL w="12700">
                      <a:solidFill>
                        <a:srgbClr val="000000"/>
                      </a:solidFill>
                      <a:miter lim="400000"/>
                    </a:lnL>
                    <a:solidFill>
                      <a:srgbClr val="FFFFFF"/>
                    </a:solidFill>
                  </a:tcPr>
                </a:tc>
              </a:tr>
            </a:tbl>
          </a:graphicData>
        </a:graphic>
      </p:graphicFrame>
      <p:sp>
        <p:nvSpPr>
          <p:cNvPr id="680" name="Shape 680"/>
          <p:cNvSpPr/>
          <p:nvPr/>
        </p:nvSpPr>
        <p:spPr>
          <a:xfrm>
            <a:off x="2898021" y="1646702"/>
            <a:ext cx="1052978" cy="1943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2100">
                <a:solidFill>
                  <a:srgbClr val="1B8518"/>
                </a:solidFill>
              </a:defRPr>
            </a:lvl1pPr>
          </a:lstStyle>
          <a:p>
            <a:pPr lvl="0">
              <a:defRPr b="0" sz="1800">
                <a:solidFill>
                  <a:srgbClr val="000000"/>
                </a:solidFill>
              </a:defRPr>
            </a:pPr>
            <a:r>
              <a:rPr b="1" sz="12100">
                <a:solidFill>
                  <a:srgbClr val="1B8518"/>
                </a:solidFill>
              </a:rPr>
              <a:t>L</a:t>
            </a:r>
          </a:p>
        </p:txBody>
      </p:sp>
      <p:sp>
        <p:nvSpPr>
          <p:cNvPr id="681" name="Shape 681"/>
          <p:cNvSpPr/>
          <p:nvPr/>
        </p:nvSpPr>
        <p:spPr>
          <a:xfrm>
            <a:off x="6878983" y="2502730"/>
            <a:ext cx="1605020" cy="13918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5" y="0"/>
                  <a:pt x="0" y="4835"/>
                  <a:pt x="0" y="10800"/>
                </a:cubicBezTo>
                <a:lnTo>
                  <a:pt x="0" y="10800"/>
                </a:lnTo>
                <a:cubicBezTo>
                  <a:pt x="0" y="16765"/>
                  <a:pt x="4835" y="21600"/>
                  <a:pt x="10800" y="21600"/>
                </a:cubicBezTo>
                <a:cubicBezTo>
                  <a:pt x="10800" y="21600"/>
                  <a:pt x="10800" y="21600"/>
                  <a:pt x="10800" y="21600"/>
                </a:cubicBezTo>
                <a:cubicBezTo>
                  <a:pt x="16765" y="21600"/>
                  <a:pt x="21600" y="16765"/>
                  <a:pt x="21600" y="10800"/>
                </a:cubicBezTo>
                <a:cubicBezTo>
                  <a:pt x="21600" y="4835"/>
                  <a:pt x="16765" y="0"/>
                  <a:pt x="10800" y="0"/>
                </a:cubicBezTo>
                <a:close/>
              </a:path>
            </a:pathLst>
          </a:custGeom>
          <a:blipFill>
            <a:blip r:embed="rId6"/>
          </a:blipFill>
          <a:ln w="25400">
            <a:round/>
          </a:ln>
          <a:effectLst>
            <a:outerShdw sx="100000" sy="100000" kx="0" ky="0" algn="b" rotWithShape="0" blurRad="63500" dist="76199" dir="2700000">
              <a:srgbClr val="000000">
                <a:alpha val="75000"/>
              </a:srgbClr>
            </a:outerShdw>
          </a:effectLst>
          <a:extLst>
            <a:ext uri="{C572A759-6A51-4108-AA02-DFA0A04FC94B}">
              <ma14:wrappingTextBoxFlag xmlns:ma14="http://schemas.microsoft.com/office/mac/drawingml/2011/main" val="1"/>
            </a:ext>
          </a:extLst>
        </p:spPr>
        <p:txBody>
          <a:bodyPr lIns="0" tIns="0" rIns="0" bIns="0" anchor="ctr"/>
          <a:lstStyle>
            <a:lvl1pPr>
              <a:defRPr b="1" sz="6200">
                <a:solidFill>
                  <a:srgbClr val="1781FB"/>
                </a:solidFill>
              </a:defRPr>
            </a:lvl1pPr>
          </a:lstStyle>
          <a:p>
            <a:pPr lvl="0">
              <a:defRPr b="0" sz="1800">
                <a:solidFill>
                  <a:srgbClr val="000000"/>
                </a:solidFill>
              </a:defRPr>
            </a:pPr>
            <a:r>
              <a:rPr b="1" sz="6200">
                <a:solidFill>
                  <a:srgbClr val="1781FB"/>
                </a:solidFill>
              </a:rPr>
              <a:t>10</a:t>
            </a:r>
          </a:p>
        </p:txBody>
      </p:sp>
      <p:sp>
        <p:nvSpPr>
          <p:cNvPr id="682" name="Shape 682"/>
          <p:cNvSpPr/>
          <p:nvPr/>
        </p:nvSpPr>
        <p:spPr>
          <a:xfrm>
            <a:off x="6810458" y="4879106"/>
            <a:ext cx="1742072" cy="15441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5" y="0"/>
                  <a:pt x="0" y="4835"/>
                  <a:pt x="0" y="10800"/>
                </a:cubicBezTo>
                <a:lnTo>
                  <a:pt x="0" y="10800"/>
                </a:lnTo>
                <a:cubicBezTo>
                  <a:pt x="0" y="16765"/>
                  <a:pt x="4835" y="21600"/>
                  <a:pt x="10800" y="21600"/>
                </a:cubicBezTo>
                <a:cubicBezTo>
                  <a:pt x="10800" y="21600"/>
                  <a:pt x="10800" y="21600"/>
                  <a:pt x="10800" y="21600"/>
                </a:cubicBezTo>
                <a:cubicBezTo>
                  <a:pt x="16765" y="21600"/>
                  <a:pt x="21600" y="16765"/>
                  <a:pt x="21600" y="10800"/>
                </a:cubicBezTo>
                <a:cubicBezTo>
                  <a:pt x="21600" y="4835"/>
                  <a:pt x="16765" y="0"/>
                  <a:pt x="10800" y="0"/>
                </a:cubicBezTo>
                <a:close/>
              </a:path>
            </a:pathLst>
          </a:custGeom>
          <a:blipFill>
            <a:blip r:embed="rId6"/>
          </a:blipFill>
          <a:ln w="25400">
            <a:round/>
          </a:ln>
          <a:effectLst>
            <a:outerShdw sx="100000" sy="100000" kx="0" ky="0" algn="b" rotWithShape="0" blurRad="63500" dist="76199" dir="2700000">
              <a:srgbClr val="000000">
                <a:alpha val="75000"/>
              </a:srgbClr>
            </a:outerShdw>
          </a:effectLst>
          <a:extLst>
            <a:ext uri="{C572A759-6A51-4108-AA02-DFA0A04FC94B}">
              <ma14:wrappingTextBoxFlag xmlns:ma14="http://schemas.microsoft.com/office/mac/drawingml/2011/main" val="1"/>
            </a:ext>
          </a:extLst>
        </p:spPr>
        <p:txBody>
          <a:bodyPr lIns="0" tIns="0" rIns="0" bIns="0" anchor="ctr"/>
          <a:lstStyle>
            <a:lvl1pPr>
              <a:defRPr b="1" sz="6200">
                <a:solidFill>
                  <a:srgbClr val="1781FB"/>
                </a:solidFill>
              </a:defRPr>
            </a:lvl1pPr>
          </a:lstStyle>
          <a:p>
            <a:pPr lvl="0">
              <a:defRPr b="0" sz="1800">
                <a:solidFill>
                  <a:srgbClr val="000000"/>
                </a:solidFill>
              </a:defRPr>
            </a:pPr>
            <a:r>
              <a:rPr b="1" sz="6200">
                <a:solidFill>
                  <a:srgbClr val="1781FB"/>
                </a:solidFill>
              </a:rPr>
              <a:t>24</a:t>
            </a:r>
          </a:p>
        </p:txBody>
      </p:sp>
      <p:sp>
        <p:nvSpPr>
          <p:cNvPr id="683" name="Shape 683"/>
          <p:cNvSpPr/>
          <p:nvPr/>
        </p:nvSpPr>
        <p:spPr>
          <a:xfrm>
            <a:off x="6810458" y="7584005"/>
            <a:ext cx="1742072" cy="15441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5" y="0"/>
                  <a:pt x="0" y="4835"/>
                  <a:pt x="0" y="10800"/>
                </a:cubicBezTo>
                <a:lnTo>
                  <a:pt x="0" y="10800"/>
                </a:lnTo>
                <a:cubicBezTo>
                  <a:pt x="0" y="16765"/>
                  <a:pt x="4835" y="21600"/>
                  <a:pt x="10800" y="21600"/>
                </a:cubicBezTo>
                <a:cubicBezTo>
                  <a:pt x="10800" y="21600"/>
                  <a:pt x="10800" y="21600"/>
                  <a:pt x="10800" y="21600"/>
                </a:cubicBezTo>
                <a:cubicBezTo>
                  <a:pt x="16765" y="21600"/>
                  <a:pt x="21600" y="16765"/>
                  <a:pt x="21600" y="10800"/>
                </a:cubicBezTo>
                <a:cubicBezTo>
                  <a:pt x="21600" y="4835"/>
                  <a:pt x="16765" y="0"/>
                  <a:pt x="10800" y="0"/>
                </a:cubicBezTo>
                <a:close/>
              </a:path>
            </a:pathLst>
          </a:custGeom>
          <a:blipFill>
            <a:blip r:embed="rId6"/>
          </a:blipFill>
          <a:ln w="25400">
            <a:round/>
          </a:ln>
          <a:effectLst>
            <a:outerShdw sx="100000" sy="100000" kx="0" ky="0" algn="b" rotWithShape="0" blurRad="63500" dist="76199" dir="2700000">
              <a:srgbClr val="000000">
                <a:alpha val="75000"/>
              </a:srgbClr>
            </a:outerShdw>
          </a:effectLst>
          <a:extLst>
            <a:ext uri="{C572A759-6A51-4108-AA02-DFA0A04FC94B}">
              <ma14:wrappingTextBoxFlag xmlns:ma14="http://schemas.microsoft.com/office/mac/drawingml/2011/main" val="1"/>
            </a:ext>
          </a:extLst>
        </p:spPr>
        <p:txBody>
          <a:bodyPr lIns="0" tIns="0" rIns="0" bIns="0" anchor="ctr"/>
          <a:lstStyle>
            <a:lvl1pPr>
              <a:defRPr b="1" sz="6200">
                <a:solidFill>
                  <a:srgbClr val="1781FB"/>
                </a:solidFill>
              </a:defRPr>
            </a:lvl1pPr>
          </a:lstStyle>
          <a:p>
            <a:pPr lvl="0">
              <a:defRPr b="0" sz="1800">
                <a:solidFill>
                  <a:srgbClr val="000000"/>
                </a:solidFill>
              </a:defRPr>
            </a:pPr>
            <a:r>
              <a:rPr b="1" sz="6200">
                <a:solidFill>
                  <a:srgbClr val="1781FB"/>
                </a:solidFill>
              </a:rPr>
              <a:t>7</a:t>
            </a:r>
          </a:p>
        </p:txBody>
      </p:sp>
      <p:pic>
        <p:nvPicPr>
          <p:cNvPr id="684" name="InsertedImage-22.jpg"/>
          <p:cNvPicPr/>
          <p:nvPr/>
        </p:nvPicPr>
        <p:blipFill>
          <a:blip r:embed="rId7">
            <a:extLst/>
          </a:blip>
          <a:srcRect l="9180" t="0" r="20046" b="0"/>
          <a:stretch>
            <a:fillRect/>
          </a:stretch>
        </p:blipFill>
        <p:spPr>
          <a:xfrm>
            <a:off x="2829494" y="4123275"/>
            <a:ext cx="3964392" cy="3728546"/>
          </a:xfrm>
          <a:prstGeom prst="rect">
            <a:avLst/>
          </a:prstGeom>
          <a:ln w="12700">
            <a:miter lim="400000"/>
          </a:ln>
        </p:spPr>
      </p:pic>
    </p:spTree>
  </p:cSld>
  <p:clrMapOvr>
    <a:masterClrMapping/>
  </p:clrMapOvr>
  <p:transitio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6" name="Shape 686"/>
          <p:cNvSpPr/>
          <p:nvPr/>
        </p:nvSpPr>
        <p:spPr>
          <a:xfrm>
            <a:off x="0" y="-30969"/>
            <a:ext cx="13004800" cy="1670974"/>
          </a:xfrm>
          <a:prstGeom prst="rect">
            <a:avLst/>
          </a:prstGeom>
          <a:solidFill>
            <a:srgbClr val="001940"/>
          </a:solidFill>
          <a:ln w="12700">
            <a:miter lim="400000"/>
          </a:ln>
        </p:spPr>
        <p:txBody>
          <a:bodyPr lIns="0" tIns="0" rIns="0" bIns="0" anchor="ctr"/>
          <a:lstStyle/>
          <a:p>
            <a:pPr lvl="0">
              <a:defRPr sz="2400">
                <a:solidFill>
                  <a:srgbClr val="FFFFFF"/>
                </a:solidFill>
              </a:defRPr>
            </a:pPr>
          </a:p>
        </p:txBody>
      </p:sp>
      <p:grpSp>
        <p:nvGrpSpPr>
          <p:cNvPr id="689" name="Group 689"/>
          <p:cNvGrpSpPr/>
          <p:nvPr/>
        </p:nvGrpSpPr>
        <p:grpSpPr>
          <a:xfrm rot="5400000">
            <a:off x="8582004" y="5378654"/>
            <a:ext cx="8125953" cy="662049"/>
            <a:chOff x="-25399" y="-25400"/>
            <a:chExt cx="8125952" cy="662048"/>
          </a:xfrm>
        </p:grpSpPr>
        <p:sp>
          <p:nvSpPr>
            <p:cNvPr id="688" name="Shape 688"/>
            <p:cNvSpPr/>
            <p:nvPr/>
          </p:nvSpPr>
          <p:spPr>
            <a:xfrm>
              <a:off x="0" y="0"/>
              <a:ext cx="8075153" cy="611249"/>
            </a:xfrm>
            <a:prstGeom prst="rect">
              <a:avLst/>
            </a:prstGeom>
            <a:solidFill>
              <a:srgbClr val="001940"/>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1" sz="3000">
                  <a:solidFill>
                    <a:srgbClr val="F2CC20"/>
                  </a:solidFill>
                  <a:latin typeface="Helvetica Neue Light"/>
                  <a:ea typeface="Helvetica Neue Light"/>
                  <a:cs typeface="Helvetica Neue Light"/>
                  <a:sym typeface="Helvetica Neue Light"/>
                </a:defRPr>
              </a:lvl1pPr>
            </a:lstStyle>
            <a:p>
              <a:pPr lvl="0">
                <a:defRPr b="0" sz="1800">
                  <a:solidFill>
                    <a:srgbClr val="000000"/>
                  </a:solidFill>
                </a:defRPr>
              </a:pPr>
              <a:r>
                <a:rPr b="1" sz="3000">
                  <a:solidFill>
                    <a:srgbClr val="F2CC20"/>
                  </a:solidFill>
                </a:rPr>
                <a:t>LG: </a:t>
              </a:r>
            </a:p>
          </p:txBody>
        </p:sp>
        <p:pic>
          <p:nvPicPr>
            <p:cNvPr id="687" name=""/>
            <p:cNvPicPr/>
            <p:nvPr/>
          </p:nvPicPr>
          <p:blipFill>
            <a:blip r:embed="rId2">
              <a:extLst/>
            </a:blip>
            <a:stretch>
              <a:fillRect/>
            </a:stretch>
          </p:blipFill>
          <p:spPr>
            <a:xfrm>
              <a:off x="-25400" y="-25400"/>
              <a:ext cx="8125953" cy="662049"/>
            </a:xfrm>
            <a:prstGeom prst="rect">
              <a:avLst/>
            </a:prstGeom>
            <a:effectLst/>
          </p:spPr>
        </p:pic>
      </p:grpSp>
      <p:pic>
        <p:nvPicPr>
          <p:cNvPr id="690" name=""/>
          <p:cNvPicPr/>
          <p:nvPr/>
        </p:nvPicPr>
        <p:blipFill>
          <a:blip r:embed="rId3">
            <a:extLst/>
          </a:blip>
          <a:stretch>
            <a:fillRect/>
          </a:stretch>
        </p:blipFill>
        <p:spPr>
          <a:xfrm>
            <a:off x="-88900" y="1533595"/>
            <a:ext cx="13182601" cy="177801"/>
          </a:xfrm>
          <a:prstGeom prst="rect">
            <a:avLst/>
          </a:prstGeom>
        </p:spPr>
      </p:pic>
      <p:pic>
        <p:nvPicPr>
          <p:cNvPr id="692" name=""/>
          <p:cNvPicPr/>
          <p:nvPr/>
        </p:nvPicPr>
        <p:blipFill>
          <a:blip r:embed="rId4">
            <a:extLst/>
          </a:blip>
          <a:stretch>
            <a:fillRect/>
          </a:stretch>
        </p:blipFill>
        <p:spPr>
          <a:xfrm rot="5400000">
            <a:off x="-1362644" y="5562259"/>
            <a:ext cx="8173320" cy="177801"/>
          </a:xfrm>
          <a:prstGeom prst="rect">
            <a:avLst/>
          </a:prstGeom>
        </p:spPr>
      </p:pic>
      <p:sp>
        <p:nvSpPr>
          <p:cNvPr id="694" name="Shape 694"/>
          <p:cNvSpPr/>
          <p:nvPr/>
        </p:nvSpPr>
        <p:spPr>
          <a:xfrm>
            <a:off x="177498" y="1774964"/>
            <a:ext cx="2393680" cy="95488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defRPr sz="1800"/>
            </a:pPr>
            <a:r>
              <a:rPr sz="2800">
                <a:latin typeface="Helvetica Neue Light"/>
                <a:ea typeface="Helvetica Neue Light"/>
                <a:cs typeface="Helvetica Neue Light"/>
                <a:sym typeface="Helvetica Neue Light"/>
              </a:rPr>
              <a:t>Study</a:t>
            </a:r>
            <a:endParaRPr sz="2800">
              <a:latin typeface="Helvetica Neue Light"/>
              <a:ea typeface="Helvetica Neue Light"/>
              <a:cs typeface="Helvetica Neue Light"/>
              <a:sym typeface="Helvetica Neue Light"/>
            </a:endParaRPr>
          </a:p>
          <a:p>
            <a:pPr lvl="0">
              <a:defRPr sz="1800"/>
            </a:pPr>
            <a:r>
              <a:rPr sz="2800">
                <a:latin typeface="Helvetica Neue Light"/>
                <a:ea typeface="Helvetica Neue Light"/>
                <a:cs typeface="Helvetica Neue Light"/>
                <a:sym typeface="Helvetica Neue Light"/>
              </a:rPr>
              <a:t>Questions</a:t>
            </a:r>
          </a:p>
        </p:txBody>
      </p:sp>
      <p:sp>
        <p:nvSpPr>
          <p:cNvPr id="695" name="Shape 695"/>
          <p:cNvSpPr/>
          <p:nvPr/>
        </p:nvSpPr>
        <p:spPr>
          <a:xfrm>
            <a:off x="336719" y="327767"/>
            <a:ext cx="11672161" cy="7835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4500">
                <a:solidFill>
                  <a:srgbClr val="F2CC20"/>
                </a:solidFill>
                <a:latin typeface="Helvetica Neue Light"/>
                <a:ea typeface="Helvetica Neue Light"/>
                <a:cs typeface="Helvetica Neue Light"/>
                <a:sym typeface="Helvetica Neue Light"/>
              </a:defRPr>
            </a:lvl1pPr>
          </a:lstStyle>
          <a:p>
            <a:pPr lvl="0">
              <a:defRPr b="0" sz="1800">
                <a:solidFill>
                  <a:srgbClr val="000000"/>
                </a:solidFill>
              </a:defRPr>
            </a:pPr>
            <a:r>
              <a:rPr b="1" sz="4500">
                <a:solidFill>
                  <a:srgbClr val="F2CC20"/>
                </a:solidFill>
              </a:rPr>
              <a:t>Lesson Title</a:t>
            </a:r>
          </a:p>
        </p:txBody>
      </p:sp>
      <p:sp>
        <p:nvSpPr>
          <p:cNvPr id="696" name="Shape 696"/>
          <p:cNvSpPr/>
          <p:nvPr/>
        </p:nvSpPr>
        <p:spPr>
          <a:xfrm>
            <a:off x="336719" y="1052090"/>
            <a:ext cx="11672160" cy="4622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pPr>
            <a:r>
              <a:rPr b="1" sz="2400">
                <a:solidFill>
                  <a:srgbClr val="F2CC20"/>
                </a:solidFill>
                <a:latin typeface="Helvetica Neue Light"/>
                <a:ea typeface="Helvetica Neue Light"/>
                <a:cs typeface="Helvetica Neue Light"/>
                <a:sym typeface="Helvetica Neue Light"/>
              </a:rPr>
              <a:t>Essential Question: </a:t>
            </a:r>
            <a:r>
              <a:rPr sz="2400">
                <a:solidFill>
                  <a:srgbClr val="F2CC20"/>
                </a:solidFill>
                <a:latin typeface="Helvetica Neue Light"/>
                <a:ea typeface="Helvetica Neue Light"/>
                <a:cs typeface="Helvetica Neue Light"/>
                <a:sym typeface="Helvetica Neue Light"/>
              </a:rPr>
              <a:t>Insert essential question here.</a:t>
            </a:r>
          </a:p>
        </p:txBody>
      </p:sp>
      <p:sp>
        <p:nvSpPr>
          <p:cNvPr id="697" name="Shape 697"/>
          <p:cNvSpPr/>
          <p:nvPr/>
        </p:nvSpPr>
        <p:spPr>
          <a:xfrm>
            <a:off x="2876854" y="1774964"/>
            <a:ext cx="9380338" cy="223500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pPr>
            <a:r>
              <a:rPr b="1" sz="3500">
                <a:latin typeface="Helvetica Neue Light"/>
                <a:ea typeface="Helvetica Neue Light"/>
                <a:cs typeface="Helvetica Neue Light"/>
                <a:sym typeface="Helvetica Neue Light"/>
              </a:rPr>
              <a:t>Topic</a:t>
            </a:r>
            <a:endParaRPr sz="3500">
              <a:latin typeface="Helvetica Neue Light"/>
              <a:ea typeface="Helvetica Neue Light"/>
              <a:cs typeface="Helvetica Neue Light"/>
              <a:sym typeface="Helvetica Neue Light"/>
            </a:endParaRPr>
          </a:p>
          <a:p>
            <a:pPr lvl="0" algn="l">
              <a:defRPr sz="1800"/>
            </a:pPr>
            <a:endParaRPr sz="3500">
              <a:latin typeface="Helvetica Neue Light"/>
              <a:ea typeface="Helvetica Neue Light"/>
              <a:cs typeface="Helvetica Neue Light"/>
              <a:sym typeface="Helvetica Neue Light"/>
            </a:endParaRPr>
          </a:p>
          <a:p>
            <a:pPr lvl="0" algn="l">
              <a:defRPr sz="1800"/>
            </a:pPr>
            <a:r>
              <a:rPr sz="3500">
                <a:latin typeface="Helvetica Neue Light"/>
                <a:ea typeface="Helvetica Neue Light"/>
                <a:cs typeface="Helvetica Neue Light"/>
                <a:sym typeface="Helvetica Neue Light"/>
              </a:rPr>
              <a:t>Notes</a:t>
            </a:r>
            <a:endParaRPr sz="3500">
              <a:latin typeface="Helvetica Neue Light"/>
              <a:ea typeface="Helvetica Neue Light"/>
              <a:cs typeface="Helvetica Neue Light"/>
              <a:sym typeface="Helvetica Neue Light"/>
            </a:endParaRPr>
          </a:p>
        </p:txBody>
      </p:sp>
      <p:pic>
        <p:nvPicPr>
          <p:cNvPr id="698" name="AVID_logo-spot.jpg"/>
          <p:cNvPicPr/>
          <p:nvPr/>
        </p:nvPicPr>
        <p:blipFill>
          <a:blip r:embed="rId5">
            <a:extLst/>
          </a:blip>
          <a:stretch>
            <a:fillRect/>
          </a:stretch>
        </p:blipFill>
        <p:spPr>
          <a:xfrm>
            <a:off x="341077" y="8384733"/>
            <a:ext cx="1723758" cy="1115932"/>
          </a:xfrm>
          <a:prstGeom prst="rect">
            <a:avLst/>
          </a:prstGeom>
          <a:ln w="12700">
            <a:miter lim="400000"/>
          </a:ln>
        </p:spPr>
      </p:pic>
      <p:sp>
        <p:nvSpPr>
          <p:cNvPr id="699" name="Shape 699"/>
          <p:cNvSpPr/>
          <p:nvPr/>
        </p:nvSpPr>
        <p:spPr>
          <a:xfrm>
            <a:off x="2876854" y="4592078"/>
            <a:ext cx="9380337" cy="1168208"/>
          </a:xfrm>
          <a:prstGeom prst="rect">
            <a:avLst/>
          </a:prstGeom>
          <a:ln w="12700">
            <a:solidFill>
              <a:srgbClr val="916210"/>
            </a:solidFill>
            <a:miter lim="400000"/>
          </a:ln>
          <a:extLst>
            <a:ext uri="{C572A759-6A51-4108-AA02-DFA0A04FC94B}">
              <ma14:wrappingTextBoxFlag xmlns:ma14="http://schemas.microsoft.com/office/mac/drawingml/2011/main" val="1"/>
            </a:ext>
          </a:extLst>
        </p:spPr>
        <p:txBody>
          <a:bodyPr lIns="0" tIns="0" rIns="0" bIns="0">
            <a:spAutoFit/>
          </a:bodyPr>
          <a:lstStyle>
            <a:lvl1pPr algn="l">
              <a:defRPr sz="3500">
                <a:latin typeface="Helvetica Neue Light"/>
                <a:ea typeface="Helvetica Neue Light"/>
                <a:cs typeface="Helvetica Neue Light"/>
                <a:sym typeface="Helvetica Neue Light"/>
              </a:defRPr>
            </a:lvl1pPr>
          </a:lstStyle>
          <a:p>
            <a:pPr lvl="0">
              <a:defRPr sz="1800"/>
            </a:pPr>
            <a:r>
              <a:rPr sz="3500"/>
              <a:t>Instructions</a:t>
            </a:r>
            <a:endParaRPr sz="3500"/>
          </a:p>
        </p:txBody>
      </p:sp>
      <p:pic>
        <p:nvPicPr>
          <p:cNvPr id="700" name="image7.png"/>
          <p:cNvPicPr/>
          <p:nvPr/>
        </p:nvPicPr>
        <p:blipFill>
          <a:blip r:embed="rId6">
            <a:extLst/>
          </a:blip>
          <a:stretch>
            <a:fillRect/>
          </a:stretch>
        </p:blipFill>
        <p:spPr>
          <a:xfrm>
            <a:off x="2478801" y="0"/>
            <a:ext cx="8047198" cy="9839616"/>
          </a:xfrm>
          <a:prstGeom prst="rect">
            <a:avLst/>
          </a:prstGeom>
          <a:ln w="12700">
            <a:miter lim="400000"/>
          </a:ln>
        </p:spPr>
      </p:pic>
    </p:spTree>
  </p:cSld>
  <p:clrMapOvr>
    <a:masterClrMapping/>
  </p:clrMapOvr>
  <p:transitio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2" name="Shape 702"/>
          <p:cNvSpPr/>
          <p:nvPr/>
        </p:nvSpPr>
        <p:spPr>
          <a:xfrm>
            <a:off x="0" y="-30969"/>
            <a:ext cx="13004800" cy="1670974"/>
          </a:xfrm>
          <a:prstGeom prst="rect">
            <a:avLst/>
          </a:prstGeom>
          <a:solidFill>
            <a:srgbClr val="001940"/>
          </a:solidFill>
          <a:ln w="12700">
            <a:miter lim="400000"/>
          </a:ln>
        </p:spPr>
        <p:txBody>
          <a:bodyPr lIns="0" tIns="0" rIns="0" bIns="0" anchor="ctr"/>
          <a:lstStyle/>
          <a:p>
            <a:pPr lvl="0">
              <a:defRPr sz="2400">
                <a:solidFill>
                  <a:srgbClr val="FFFFFF"/>
                </a:solidFill>
              </a:defRPr>
            </a:pPr>
          </a:p>
        </p:txBody>
      </p:sp>
      <p:grpSp>
        <p:nvGrpSpPr>
          <p:cNvPr id="705" name="Group 705"/>
          <p:cNvGrpSpPr/>
          <p:nvPr/>
        </p:nvGrpSpPr>
        <p:grpSpPr>
          <a:xfrm rot="5400000">
            <a:off x="8582004" y="5378654"/>
            <a:ext cx="8125953" cy="662049"/>
            <a:chOff x="-25399" y="-25400"/>
            <a:chExt cx="8125952" cy="662048"/>
          </a:xfrm>
        </p:grpSpPr>
        <p:sp>
          <p:nvSpPr>
            <p:cNvPr id="704" name="Shape 704"/>
            <p:cNvSpPr/>
            <p:nvPr/>
          </p:nvSpPr>
          <p:spPr>
            <a:xfrm>
              <a:off x="0" y="0"/>
              <a:ext cx="8075153" cy="611249"/>
            </a:xfrm>
            <a:prstGeom prst="rect">
              <a:avLst/>
            </a:prstGeom>
            <a:solidFill>
              <a:srgbClr val="001940"/>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1" sz="3000">
                  <a:solidFill>
                    <a:srgbClr val="F2CC20"/>
                  </a:solidFill>
                  <a:latin typeface="Helvetica Neue Light"/>
                  <a:ea typeface="Helvetica Neue Light"/>
                  <a:cs typeface="Helvetica Neue Light"/>
                  <a:sym typeface="Helvetica Neue Light"/>
                </a:defRPr>
              </a:lvl1pPr>
            </a:lstStyle>
            <a:p>
              <a:pPr lvl="0">
                <a:defRPr b="0" sz="1800">
                  <a:solidFill>
                    <a:srgbClr val="000000"/>
                  </a:solidFill>
                </a:defRPr>
              </a:pPr>
              <a:r>
                <a:rPr b="1" sz="3000">
                  <a:solidFill>
                    <a:srgbClr val="F2CC20"/>
                  </a:solidFill>
                </a:rPr>
                <a:t>LG: </a:t>
              </a:r>
            </a:p>
          </p:txBody>
        </p:sp>
        <p:pic>
          <p:nvPicPr>
            <p:cNvPr id="703" name=""/>
            <p:cNvPicPr/>
            <p:nvPr/>
          </p:nvPicPr>
          <p:blipFill>
            <a:blip r:embed="rId2">
              <a:extLst/>
            </a:blip>
            <a:stretch>
              <a:fillRect/>
            </a:stretch>
          </p:blipFill>
          <p:spPr>
            <a:xfrm>
              <a:off x="-25400" y="-25400"/>
              <a:ext cx="8125953" cy="662049"/>
            </a:xfrm>
            <a:prstGeom prst="rect">
              <a:avLst/>
            </a:prstGeom>
            <a:effectLst/>
          </p:spPr>
        </p:pic>
      </p:grpSp>
      <p:pic>
        <p:nvPicPr>
          <p:cNvPr id="706" name=""/>
          <p:cNvPicPr/>
          <p:nvPr/>
        </p:nvPicPr>
        <p:blipFill>
          <a:blip r:embed="rId3">
            <a:extLst/>
          </a:blip>
          <a:stretch>
            <a:fillRect/>
          </a:stretch>
        </p:blipFill>
        <p:spPr>
          <a:xfrm>
            <a:off x="-88900" y="1533595"/>
            <a:ext cx="13182601" cy="177801"/>
          </a:xfrm>
          <a:prstGeom prst="rect">
            <a:avLst/>
          </a:prstGeom>
        </p:spPr>
      </p:pic>
      <p:pic>
        <p:nvPicPr>
          <p:cNvPr id="708" name=""/>
          <p:cNvPicPr/>
          <p:nvPr/>
        </p:nvPicPr>
        <p:blipFill>
          <a:blip r:embed="rId4">
            <a:extLst/>
          </a:blip>
          <a:stretch>
            <a:fillRect/>
          </a:stretch>
        </p:blipFill>
        <p:spPr>
          <a:xfrm rot="5400000">
            <a:off x="-1362644" y="5562259"/>
            <a:ext cx="8173320" cy="177801"/>
          </a:xfrm>
          <a:prstGeom prst="rect">
            <a:avLst/>
          </a:prstGeom>
        </p:spPr>
      </p:pic>
      <p:sp>
        <p:nvSpPr>
          <p:cNvPr id="710" name="Shape 710"/>
          <p:cNvSpPr/>
          <p:nvPr/>
        </p:nvSpPr>
        <p:spPr>
          <a:xfrm>
            <a:off x="177498" y="1774964"/>
            <a:ext cx="2393680" cy="95488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defRPr sz="1800"/>
            </a:pPr>
            <a:r>
              <a:rPr sz="2800">
                <a:latin typeface="Helvetica Neue Light"/>
                <a:ea typeface="Helvetica Neue Light"/>
                <a:cs typeface="Helvetica Neue Light"/>
                <a:sym typeface="Helvetica Neue Light"/>
              </a:rPr>
              <a:t>Study</a:t>
            </a:r>
            <a:endParaRPr sz="2800">
              <a:latin typeface="Helvetica Neue Light"/>
              <a:ea typeface="Helvetica Neue Light"/>
              <a:cs typeface="Helvetica Neue Light"/>
              <a:sym typeface="Helvetica Neue Light"/>
            </a:endParaRPr>
          </a:p>
          <a:p>
            <a:pPr lvl="0">
              <a:defRPr sz="1800"/>
            </a:pPr>
            <a:r>
              <a:rPr sz="2800">
                <a:latin typeface="Helvetica Neue Light"/>
                <a:ea typeface="Helvetica Neue Light"/>
                <a:cs typeface="Helvetica Neue Light"/>
                <a:sym typeface="Helvetica Neue Light"/>
              </a:rPr>
              <a:t>Questions</a:t>
            </a:r>
          </a:p>
        </p:txBody>
      </p:sp>
      <p:sp>
        <p:nvSpPr>
          <p:cNvPr id="711" name="Shape 711"/>
          <p:cNvSpPr/>
          <p:nvPr/>
        </p:nvSpPr>
        <p:spPr>
          <a:xfrm>
            <a:off x="336719" y="327767"/>
            <a:ext cx="11672161" cy="7835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4500">
                <a:solidFill>
                  <a:srgbClr val="F2CC20"/>
                </a:solidFill>
                <a:latin typeface="Helvetica Neue Light"/>
                <a:ea typeface="Helvetica Neue Light"/>
                <a:cs typeface="Helvetica Neue Light"/>
                <a:sym typeface="Helvetica Neue Light"/>
              </a:defRPr>
            </a:lvl1pPr>
          </a:lstStyle>
          <a:p>
            <a:pPr lvl="0">
              <a:defRPr b="0" sz="1800">
                <a:solidFill>
                  <a:srgbClr val="000000"/>
                </a:solidFill>
              </a:defRPr>
            </a:pPr>
            <a:r>
              <a:rPr b="1" sz="4500">
                <a:solidFill>
                  <a:srgbClr val="F2CC20"/>
                </a:solidFill>
              </a:rPr>
              <a:t>Lesson Title</a:t>
            </a:r>
          </a:p>
        </p:txBody>
      </p:sp>
      <p:sp>
        <p:nvSpPr>
          <p:cNvPr id="712" name="Shape 712"/>
          <p:cNvSpPr/>
          <p:nvPr/>
        </p:nvSpPr>
        <p:spPr>
          <a:xfrm>
            <a:off x="336719" y="1052090"/>
            <a:ext cx="11672160" cy="4622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pPr>
            <a:r>
              <a:rPr b="1" sz="2400">
                <a:solidFill>
                  <a:srgbClr val="F2CC20"/>
                </a:solidFill>
                <a:latin typeface="Helvetica Neue Light"/>
                <a:ea typeface="Helvetica Neue Light"/>
                <a:cs typeface="Helvetica Neue Light"/>
                <a:sym typeface="Helvetica Neue Light"/>
              </a:rPr>
              <a:t>Essential Question: </a:t>
            </a:r>
            <a:r>
              <a:rPr sz="2400">
                <a:solidFill>
                  <a:srgbClr val="F2CC20"/>
                </a:solidFill>
                <a:latin typeface="Helvetica Neue Light"/>
                <a:ea typeface="Helvetica Neue Light"/>
                <a:cs typeface="Helvetica Neue Light"/>
                <a:sym typeface="Helvetica Neue Light"/>
              </a:rPr>
              <a:t>Insert essential question here.</a:t>
            </a:r>
          </a:p>
        </p:txBody>
      </p:sp>
      <p:sp>
        <p:nvSpPr>
          <p:cNvPr id="713" name="Shape 713"/>
          <p:cNvSpPr/>
          <p:nvPr/>
        </p:nvSpPr>
        <p:spPr>
          <a:xfrm>
            <a:off x="2876854" y="1774964"/>
            <a:ext cx="9380338" cy="223500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pPr>
            <a:r>
              <a:rPr b="1" sz="3500">
                <a:latin typeface="Helvetica Neue Light"/>
                <a:ea typeface="Helvetica Neue Light"/>
                <a:cs typeface="Helvetica Neue Light"/>
                <a:sym typeface="Helvetica Neue Light"/>
              </a:rPr>
              <a:t>Topic</a:t>
            </a:r>
            <a:endParaRPr sz="3500">
              <a:latin typeface="Helvetica Neue Light"/>
              <a:ea typeface="Helvetica Neue Light"/>
              <a:cs typeface="Helvetica Neue Light"/>
              <a:sym typeface="Helvetica Neue Light"/>
            </a:endParaRPr>
          </a:p>
          <a:p>
            <a:pPr lvl="0" algn="l">
              <a:defRPr sz="1800"/>
            </a:pPr>
            <a:endParaRPr sz="3500">
              <a:latin typeface="Helvetica Neue Light"/>
              <a:ea typeface="Helvetica Neue Light"/>
              <a:cs typeface="Helvetica Neue Light"/>
              <a:sym typeface="Helvetica Neue Light"/>
            </a:endParaRPr>
          </a:p>
          <a:p>
            <a:pPr lvl="0" algn="l">
              <a:defRPr sz="1800"/>
            </a:pPr>
            <a:r>
              <a:rPr sz="3500">
                <a:latin typeface="Helvetica Neue Light"/>
                <a:ea typeface="Helvetica Neue Light"/>
                <a:cs typeface="Helvetica Neue Light"/>
                <a:sym typeface="Helvetica Neue Light"/>
              </a:rPr>
              <a:t>Notes</a:t>
            </a:r>
            <a:endParaRPr sz="3500">
              <a:latin typeface="Helvetica Neue Light"/>
              <a:ea typeface="Helvetica Neue Light"/>
              <a:cs typeface="Helvetica Neue Light"/>
              <a:sym typeface="Helvetica Neue Light"/>
            </a:endParaRPr>
          </a:p>
        </p:txBody>
      </p:sp>
      <p:pic>
        <p:nvPicPr>
          <p:cNvPr id="714" name="AVID_logo-spot.jpg"/>
          <p:cNvPicPr/>
          <p:nvPr/>
        </p:nvPicPr>
        <p:blipFill>
          <a:blip r:embed="rId5">
            <a:extLst/>
          </a:blip>
          <a:stretch>
            <a:fillRect/>
          </a:stretch>
        </p:blipFill>
        <p:spPr>
          <a:xfrm>
            <a:off x="341077" y="8384733"/>
            <a:ext cx="1723758" cy="1115932"/>
          </a:xfrm>
          <a:prstGeom prst="rect">
            <a:avLst/>
          </a:prstGeom>
          <a:ln w="12700">
            <a:miter lim="400000"/>
          </a:ln>
        </p:spPr>
      </p:pic>
      <p:sp>
        <p:nvSpPr>
          <p:cNvPr id="715" name="Shape 715"/>
          <p:cNvSpPr/>
          <p:nvPr/>
        </p:nvSpPr>
        <p:spPr>
          <a:xfrm>
            <a:off x="2876854" y="4592078"/>
            <a:ext cx="9380337" cy="1168208"/>
          </a:xfrm>
          <a:prstGeom prst="rect">
            <a:avLst/>
          </a:prstGeom>
          <a:ln w="12700">
            <a:solidFill>
              <a:srgbClr val="916210"/>
            </a:solidFill>
            <a:miter lim="400000"/>
          </a:ln>
          <a:extLst>
            <a:ext uri="{C572A759-6A51-4108-AA02-DFA0A04FC94B}">
              <ma14:wrappingTextBoxFlag xmlns:ma14="http://schemas.microsoft.com/office/mac/drawingml/2011/main" val="1"/>
            </a:ext>
          </a:extLst>
        </p:spPr>
        <p:txBody>
          <a:bodyPr lIns="0" tIns="0" rIns="0" bIns="0">
            <a:spAutoFit/>
          </a:bodyPr>
          <a:lstStyle>
            <a:lvl1pPr algn="l">
              <a:defRPr sz="3500">
                <a:latin typeface="Helvetica Neue Light"/>
                <a:ea typeface="Helvetica Neue Light"/>
                <a:cs typeface="Helvetica Neue Light"/>
                <a:sym typeface="Helvetica Neue Light"/>
              </a:defRPr>
            </a:lvl1pPr>
          </a:lstStyle>
          <a:p>
            <a:pPr lvl="0">
              <a:defRPr sz="1800"/>
            </a:pPr>
            <a:r>
              <a:rPr sz="3500"/>
              <a:t>Instructions</a:t>
            </a:r>
            <a:endParaRPr sz="3500"/>
          </a:p>
        </p:txBody>
      </p:sp>
      <p:pic>
        <p:nvPicPr>
          <p:cNvPr id="716" name="image2.png"/>
          <p:cNvPicPr/>
          <p:nvPr/>
        </p:nvPicPr>
        <p:blipFill>
          <a:blip r:embed="rId6">
            <a:extLst/>
          </a:blip>
          <a:stretch>
            <a:fillRect/>
          </a:stretch>
        </p:blipFill>
        <p:spPr>
          <a:xfrm>
            <a:off x="2635116" y="0"/>
            <a:ext cx="8458442" cy="9753600"/>
          </a:xfrm>
          <a:prstGeom prst="rect">
            <a:avLst/>
          </a:prstGeom>
          <a:ln w="12700">
            <a:miter lim="400000"/>
          </a:ln>
        </p:spPr>
      </p:pic>
    </p:spTree>
  </p:cSld>
  <p:clrMapOvr>
    <a:masterClrMapping/>
  </p:clrMapOvr>
  <p:transitio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18" name="image.png"/>
          <p:cNvPicPr/>
          <p:nvPr/>
        </p:nvPicPr>
        <p:blipFill>
          <a:blip r:embed="rId2">
            <a:extLst/>
          </a:blip>
          <a:stretch>
            <a:fillRect/>
          </a:stretch>
        </p:blipFill>
        <p:spPr>
          <a:xfrm>
            <a:off x="2532431" y="0"/>
            <a:ext cx="7939938" cy="10272137"/>
          </a:xfrm>
          <a:prstGeom prst="rect">
            <a:avLst/>
          </a:prstGeom>
          <a:ln w="12700">
            <a:miter lim="400000"/>
          </a:ln>
        </p:spPr>
      </p:pic>
      <p:pic>
        <p:nvPicPr>
          <p:cNvPr id="719" name="image7.png"/>
          <p:cNvPicPr/>
          <p:nvPr/>
        </p:nvPicPr>
        <p:blipFill>
          <a:blip r:embed="rId3">
            <a:extLst/>
          </a:blip>
          <a:srcRect l="30060" t="21306" r="3762" b="15375"/>
          <a:stretch>
            <a:fillRect/>
          </a:stretch>
        </p:blipFill>
        <p:spPr>
          <a:xfrm>
            <a:off x="4884842" y="2982976"/>
            <a:ext cx="5189457" cy="6071241"/>
          </a:xfrm>
          <a:prstGeom prst="rect">
            <a:avLst/>
          </a:prstGeom>
          <a:ln w="12700">
            <a:miter lim="400000"/>
          </a:ln>
        </p:spPr>
      </p:pic>
    </p:spTree>
  </p:cSld>
  <p:clrMapOvr>
    <a:masterClrMapping/>
  </p:clrMapOvr>
  <p:transitio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1" name="Shape 721"/>
          <p:cNvSpPr/>
          <p:nvPr/>
        </p:nvSpPr>
        <p:spPr>
          <a:xfrm>
            <a:off x="0" y="-1"/>
            <a:ext cx="13004800" cy="970980"/>
          </a:xfrm>
          <a:prstGeom prst="rect">
            <a:avLst/>
          </a:prstGeom>
          <a:solidFill>
            <a:srgbClr val="001940"/>
          </a:solidFill>
          <a:ln w="12700">
            <a:miter lim="400000"/>
          </a:ln>
        </p:spPr>
        <p:txBody>
          <a:bodyPr lIns="0" tIns="0" rIns="0" bIns="0" anchor="ctr"/>
          <a:lstStyle/>
          <a:p>
            <a:pPr lvl="0">
              <a:defRPr sz="2400">
                <a:solidFill>
                  <a:srgbClr val="FFFFFF"/>
                </a:solidFill>
              </a:defRPr>
            </a:pPr>
          </a:p>
        </p:txBody>
      </p:sp>
      <p:pic>
        <p:nvPicPr>
          <p:cNvPr id="722" name=""/>
          <p:cNvPicPr/>
          <p:nvPr/>
        </p:nvPicPr>
        <p:blipFill>
          <a:blip r:embed="rId2">
            <a:extLst/>
          </a:blip>
          <a:stretch>
            <a:fillRect/>
          </a:stretch>
        </p:blipFill>
        <p:spPr>
          <a:xfrm>
            <a:off x="-172654" y="798133"/>
            <a:ext cx="13182601" cy="177801"/>
          </a:xfrm>
          <a:prstGeom prst="rect">
            <a:avLst/>
          </a:prstGeom>
        </p:spPr>
      </p:pic>
      <p:pic>
        <p:nvPicPr>
          <p:cNvPr id="724" name=""/>
          <p:cNvPicPr/>
          <p:nvPr/>
        </p:nvPicPr>
        <p:blipFill>
          <a:blip r:embed="rId3">
            <a:extLst/>
          </a:blip>
          <a:stretch>
            <a:fillRect/>
          </a:stretch>
        </p:blipFill>
        <p:spPr>
          <a:xfrm rot="5400000">
            <a:off x="-1492090" y="5432812"/>
            <a:ext cx="8432212" cy="177801"/>
          </a:xfrm>
          <a:prstGeom prst="rect">
            <a:avLst/>
          </a:prstGeom>
        </p:spPr>
      </p:pic>
      <p:sp>
        <p:nvSpPr>
          <p:cNvPr id="726" name="Shape 726"/>
          <p:cNvSpPr/>
          <p:nvPr/>
        </p:nvSpPr>
        <p:spPr>
          <a:xfrm>
            <a:off x="177498" y="1774964"/>
            <a:ext cx="2393680" cy="95488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defRPr sz="1800"/>
            </a:pPr>
            <a:r>
              <a:rPr sz="2800">
                <a:latin typeface="Helvetica Neue Light"/>
                <a:ea typeface="Helvetica Neue Light"/>
                <a:cs typeface="Helvetica Neue Light"/>
                <a:sym typeface="Helvetica Neue Light"/>
              </a:rPr>
              <a:t>Study</a:t>
            </a:r>
            <a:endParaRPr sz="2800">
              <a:latin typeface="Helvetica Neue Light"/>
              <a:ea typeface="Helvetica Neue Light"/>
              <a:cs typeface="Helvetica Neue Light"/>
              <a:sym typeface="Helvetica Neue Light"/>
            </a:endParaRPr>
          </a:p>
          <a:p>
            <a:pPr lvl="0">
              <a:defRPr sz="1800"/>
            </a:pPr>
            <a:r>
              <a:rPr sz="2800">
                <a:latin typeface="Helvetica Neue Light"/>
                <a:ea typeface="Helvetica Neue Light"/>
                <a:cs typeface="Helvetica Neue Light"/>
                <a:sym typeface="Helvetica Neue Light"/>
              </a:rPr>
              <a:t>Questions</a:t>
            </a:r>
          </a:p>
        </p:txBody>
      </p:sp>
      <p:sp>
        <p:nvSpPr>
          <p:cNvPr id="727" name="Shape 727"/>
          <p:cNvSpPr/>
          <p:nvPr/>
        </p:nvSpPr>
        <p:spPr>
          <a:xfrm>
            <a:off x="199666" y="1938"/>
            <a:ext cx="11672161" cy="7835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4500">
                <a:solidFill>
                  <a:srgbClr val="F2CC20"/>
                </a:solidFill>
                <a:latin typeface="Helvetica Neue Light"/>
                <a:ea typeface="Helvetica Neue Light"/>
                <a:cs typeface="Helvetica Neue Light"/>
                <a:sym typeface="Helvetica Neue Light"/>
              </a:defRPr>
            </a:lvl1pPr>
          </a:lstStyle>
          <a:p>
            <a:pPr lvl="0">
              <a:defRPr b="0" sz="1800">
                <a:solidFill>
                  <a:srgbClr val="000000"/>
                </a:solidFill>
              </a:defRPr>
            </a:pPr>
            <a:r>
              <a:rPr b="1" sz="4500">
                <a:solidFill>
                  <a:srgbClr val="F2CC20"/>
                </a:solidFill>
              </a:rPr>
              <a:t>The Moral Side of Murder</a:t>
            </a:r>
          </a:p>
        </p:txBody>
      </p:sp>
      <p:sp>
        <p:nvSpPr>
          <p:cNvPr id="728" name="Shape 728"/>
          <p:cNvSpPr/>
          <p:nvPr/>
        </p:nvSpPr>
        <p:spPr>
          <a:xfrm>
            <a:off x="153983" y="890665"/>
            <a:ext cx="12453184" cy="6594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pPr>
            <a:r>
              <a:rPr b="1" i="1" sz="3700">
                <a:solidFill>
                  <a:srgbClr val="001940"/>
                </a:solidFill>
                <a:latin typeface="Helvetica Neue Light"/>
                <a:ea typeface="Helvetica Neue Light"/>
                <a:cs typeface="Helvetica Neue Light"/>
                <a:sym typeface="Helvetica Neue Light"/>
              </a:rPr>
              <a:t>EQ:</a:t>
            </a:r>
            <a:r>
              <a:rPr b="1" i="1" sz="2700">
                <a:solidFill>
                  <a:srgbClr val="001940"/>
                </a:solidFill>
                <a:latin typeface="Helvetica Neue Light"/>
                <a:ea typeface="Helvetica Neue Light"/>
                <a:cs typeface="Helvetica Neue Light"/>
                <a:sym typeface="Helvetica Neue Light"/>
              </a:rPr>
              <a:t> Does the morally right thing to do depend upon the situation?</a:t>
            </a:r>
          </a:p>
        </p:txBody>
      </p:sp>
      <p:sp>
        <p:nvSpPr>
          <p:cNvPr id="729" name="Shape 729"/>
          <p:cNvSpPr/>
          <p:nvPr/>
        </p:nvSpPr>
        <p:spPr>
          <a:xfrm>
            <a:off x="2883204" y="6480447"/>
            <a:ext cx="9380337" cy="223500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pPr>
            <a:r>
              <a:rPr b="1" sz="3500">
                <a:latin typeface="Helvetica Neue Light"/>
                <a:ea typeface="Helvetica Neue Light"/>
                <a:cs typeface="Helvetica Neue Light"/>
                <a:sym typeface="Helvetica Neue Light"/>
              </a:rPr>
              <a:t>Topic</a:t>
            </a:r>
            <a:endParaRPr sz="3500">
              <a:latin typeface="Helvetica Neue Light"/>
              <a:ea typeface="Helvetica Neue Light"/>
              <a:cs typeface="Helvetica Neue Light"/>
              <a:sym typeface="Helvetica Neue Light"/>
            </a:endParaRPr>
          </a:p>
          <a:p>
            <a:pPr lvl="0" algn="l">
              <a:defRPr sz="1800"/>
            </a:pPr>
            <a:endParaRPr sz="3500">
              <a:latin typeface="Helvetica Neue Light"/>
              <a:ea typeface="Helvetica Neue Light"/>
              <a:cs typeface="Helvetica Neue Light"/>
              <a:sym typeface="Helvetica Neue Light"/>
            </a:endParaRPr>
          </a:p>
          <a:p>
            <a:pPr lvl="0" algn="l">
              <a:defRPr sz="1800"/>
            </a:pPr>
            <a:r>
              <a:rPr sz="3500">
                <a:latin typeface="Helvetica Neue Light"/>
                <a:ea typeface="Helvetica Neue Light"/>
                <a:cs typeface="Helvetica Neue Light"/>
                <a:sym typeface="Helvetica Neue Light"/>
              </a:rPr>
              <a:t>Notes</a:t>
            </a:r>
            <a:endParaRPr sz="3500">
              <a:latin typeface="Helvetica Neue Light"/>
              <a:ea typeface="Helvetica Neue Light"/>
              <a:cs typeface="Helvetica Neue Light"/>
              <a:sym typeface="Helvetica Neue Light"/>
            </a:endParaRPr>
          </a:p>
        </p:txBody>
      </p:sp>
      <p:pic>
        <p:nvPicPr>
          <p:cNvPr id="730" name="AVID_logo-spot.jpg"/>
          <p:cNvPicPr/>
          <p:nvPr/>
        </p:nvPicPr>
        <p:blipFill>
          <a:blip r:embed="rId4">
            <a:extLst/>
          </a:blip>
          <a:stretch>
            <a:fillRect/>
          </a:stretch>
        </p:blipFill>
        <p:spPr>
          <a:xfrm>
            <a:off x="341077" y="8384733"/>
            <a:ext cx="1723758" cy="1115932"/>
          </a:xfrm>
          <a:prstGeom prst="rect">
            <a:avLst/>
          </a:prstGeom>
          <a:ln w="12700">
            <a:miter lim="400000"/>
          </a:ln>
        </p:spPr>
      </p:pic>
      <p:sp>
        <p:nvSpPr>
          <p:cNvPr id="731" name="Shape 731"/>
          <p:cNvSpPr/>
          <p:nvPr/>
        </p:nvSpPr>
        <p:spPr>
          <a:xfrm>
            <a:off x="2876854" y="2296607"/>
            <a:ext cx="9380337" cy="2781107"/>
          </a:xfrm>
          <a:prstGeom prst="rect">
            <a:avLst/>
          </a:prstGeom>
          <a:ln w="12700">
            <a:solidFill>
              <a:srgbClr val="916210"/>
            </a:solidFill>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pPr>
            <a:r>
              <a:rPr b="1" sz="3500">
                <a:latin typeface="Helvetica Neue Light"/>
                <a:ea typeface="Helvetica Neue Light"/>
                <a:cs typeface="Helvetica Neue Light"/>
                <a:sym typeface="Helvetica Neue Light"/>
              </a:rPr>
              <a:t>Instructions:</a:t>
            </a:r>
            <a:r>
              <a:rPr sz="3500">
                <a:latin typeface="Helvetica Neue Light"/>
                <a:ea typeface="Helvetica Neue Light"/>
                <a:cs typeface="Helvetica Neue Light"/>
                <a:sym typeface="Helvetica Neue Light"/>
              </a:rPr>
              <a:t> Take notes on the right-hand side while watching the video. Do your best--you will opportunities to discuss what you have written and head throughout the lesson.</a:t>
            </a:r>
            <a:endParaRPr sz="3500">
              <a:latin typeface="Helvetica Neue Light"/>
              <a:ea typeface="Helvetica Neue Light"/>
              <a:cs typeface="Helvetica Neue Light"/>
              <a:sym typeface="Helvetica Neue Light"/>
            </a:endParaRPr>
          </a:p>
        </p:txBody>
      </p:sp>
      <p:pic>
        <p:nvPicPr>
          <p:cNvPr id="732" name=""/>
          <p:cNvPicPr/>
          <p:nvPr/>
        </p:nvPicPr>
        <p:blipFill>
          <a:blip r:embed="rId5">
            <a:extLst/>
          </a:blip>
          <a:stretch>
            <a:fillRect/>
          </a:stretch>
        </p:blipFill>
        <p:spPr>
          <a:xfrm>
            <a:off x="-88900" y="1449928"/>
            <a:ext cx="13182601" cy="177801"/>
          </a:xfrm>
          <a:prstGeom prst="rect">
            <a:avLst/>
          </a:prstGeom>
        </p:spPr>
      </p:pic>
      <p:grpSp>
        <p:nvGrpSpPr>
          <p:cNvPr id="736" name="Group 736"/>
          <p:cNvGrpSpPr/>
          <p:nvPr/>
        </p:nvGrpSpPr>
        <p:grpSpPr>
          <a:xfrm rot="5400000">
            <a:off x="7749128" y="4545775"/>
            <a:ext cx="9791703" cy="662050"/>
            <a:chOff x="-25399" y="-25400"/>
            <a:chExt cx="9791702" cy="662048"/>
          </a:xfrm>
        </p:grpSpPr>
        <p:sp>
          <p:nvSpPr>
            <p:cNvPr id="735" name="Shape 735"/>
            <p:cNvSpPr/>
            <p:nvPr/>
          </p:nvSpPr>
          <p:spPr>
            <a:xfrm>
              <a:off x="0" y="0"/>
              <a:ext cx="9740903" cy="611249"/>
            </a:xfrm>
            <a:prstGeom prst="rect">
              <a:avLst/>
            </a:prstGeom>
            <a:solidFill>
              <a:srgbClr val="001940"/>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1" sz="3000">
                  <a:solidFill>
                    <a:srgbClr val="F2CC20"/>
                  </a:solidFill>
                  <a:latin typeface="Helvetica Neue Light"/>
                  <a:ea typeface="Helvetica Neue Light"/>
                  <a:cs typeface="Helvetica Neue Light"/>
                  <a:sym typeface="Helvetica Neue Light"/>
                </a:defRPr>
              </a:lvl1pPr>
            </a:lstStyle>
            <a:p>
              <a:pPr lvl="0">
                <a:defRPr b="0" sz="1800">
                  <a:solidFill>
                    <a:srgbClr val="000000"/>
                  </a:solidFill>
                </a:defRPr>
              </a:pPr>
              <a:r>
                <a:rPr b="1" sz="3000">
                  <a:solidFill>
                    <a:srgbClr val="F2CC20"/>
                  </a:solidFill>
                </a:rPr>
                <a:t>LG: </a:t>
              </a:r>
            </a:p>
          </p:txBody>
        </p:sp>
        <p:pic>
          <p:nvPicPr>
            <p:cNvPr id="734" name=""/>
            <p:cNvPicPr/>
            <p:nvPr/>
          </p:nvPicPr>
          <p:blipFill>
            <a:blip r:embed="rId6">
              <a:extLst/>
            </a:blip>
            <a:stretch>
              <a:fillRect/>
            </a:stretch>
          </p:blipFill>
          <p:spPr>
            <a:xfrm>
              <a:off x="-25400" y="-25400"/>
              <a:ext cx="9791703" cy="662049"/>
            </a:xfrm>
            <a:prstGeom prst="rect">
              <a:avLst/>
            </a:prstGeom>
            <a:effectLst/>
          </p:spPr>
        </p:pic>
      </p:grpSp>
    </p:spTree>
  </p:cSld>
  <p:clrMapOvr>
    <a:masterClrMapping/>
  </p:clrMapOvr>
  <p:transitio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8" name="Shape 738"/>
          <p:cNvSpPr/>
          <p:nvPr/>
        </p:nvSpPr>
        <p:spPr>
          <a:xfrm>
            <a:off x="0" y="-1"/>
            <a:ext cx="13004800" cy="970980"/>
          </a:xfrm>
          <a:prstGeom prst="rect">
            <a:avLst/>
          </a:prstGeom>
          <a:solidFill>
            <a:srgbClr val="001940"/>
          </a:solidFill>
          <a:ln w="12700">
            <a:miter lim="400000"/>
          </a:ln>
        </p:spPr>
        <p:txBody>
          <a:bodyPr lIns="0" tIns="0" rIns="0" bIns="0" anchor="ctr"/>
          <a:lstStyle/>
          <a:p>
            <a:pPr lvl="0">
              <a:defRPr sz="2400">
                <a:solidFill>
                  <a:srgbClr val="FFFFFF"/>
                </a:solidFill>
              </a:defRPr>
            </a:pPr>
          </a:p>
        </p:txBody>
      </p:sp>
      <p:pic>
        <p:nvPicPr>
          <p:cNvPr id="739" name=""/>
          <p:cNvPicPr/>
          <p:nvPr/>
        </p:nvPicPr>
        <p:blipFill>
          <a:blip r:embed="rId2">
            <a:extLst/>
          </a:blip>
          <a:stretch>
            <a:fillRect/>
          </a:stretch>
        </p:blipFill>
        <p:spPr>
          <a:xfrm>
            <a:off x="-172654" y="798133"/>
            <a:ext cx="13182601" cy="177801"/>
          </a:xfrm>
          <a:prstGeom prst="rect">
            <a:avLst/>
          </a:prstGeom>
        </p:spPr>
      </p:pic>
      <p:pic>
        <p:nvPicPr>
          <p:cNvPr id="741" name=""/>
          <p:cNvPicPr/>
          <p:nvPr/>
        </p:nvPicPr>
        <p:blipFill>
          <a:blip r:embed="rId3">
            <a:extLst/>
          </a:blip>
          <a:stretch>
            <a:fillRect/>
          </a:stretch>
        </p:blipFill>
        <p:spPr>
          <a:xfrm rot="5400000">
            <a:off x="-1492090" y="5432812"/>
            <a:ext cx="8432212" cy="177801"/>
          </a:xfrm>
          <a:prstGeom prst="rect">
            <a:avLst/>
          </a:prstGeom>
        </p:spPr>
      </p:pic>
      <p:sp>
        <p:nvSpPr>
          <p:cNvPr id="743" name="Shape 743"/>
          <p:cNvSpPr/>
          <p:nvPr/>
        </p:nvSpPr>
        <p:spPr>
          <a:xfrm>
            <a:off x="177498" y="1774964"/>
            <a:ext cx="2393680" cy="95488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defRPr sz="1800"/>
            </a:pPr>
            <a:r>
              <a:rPr sz="2800">
                <a:latin typeface="Helvetica Neue Light"/>
                <a:ea typeface="Helvetica Neue Light"/>
                <a:cs typeface="Helvetica Neue Light"/>
                <a:sym typeface="Helvetica Neue Light"/>
              </a:rPr>
              <a:t>Study</a:t>
            </a:r>
            <a:endParaRPr sz="2800">
              <a:latin typeface="Helvetica Neue Light"/>
              <a:ea typeface="Helvetica Neue Light"/>
              <a:cs typeface="Helvetica Neue Light"/>
              <a:sym typeface="Helvetica Neue Light"/>
            </a:endParaRPr>
          </a:p>
          <a:p>
            <a:pPr lvl="0">
              <a:defRPr sz="1800"/>
            </a:pPr>
            <a:r>
              <a:rPr sz="2800">
                <a:latin typeface="Helvetica Neue Light"/>
                <a:ea typeface="Helvetica Neue Light"/>
                <a:cs typeface="Helvetica Neue Light"/>
                <a:sym typeface="Helvetica Neue Light"/>
              </a:rPr>
              <a:t>Questions</a:t>
            </a:r>
          </a:p>
        </p:txBody>
      </p:sp>
      <p:sp>
        <p:nvSpPr>
          <p:cNvPr id="744" name="Shape 744"/>
          <p:cNvSpPr/>
          <p:nvPr/>
        </p:nvSpPr>
        <p:spPr>
          <a:xfrm>
            <a:off x="199666" y="1938"/>
            <a:ext cx="11672161" cy="7835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4500">
                <a:solidFill>
                  <a:srgbClr val="F2CC20"/>
                </a:solidFill>
                <a:latin typeface="Helvetica Neue Light"/>
                <a:ea typeface="Helvetica Neue Light"/>
                <a:cs typeface="Helvetica Neue Light"/>
                <a:sym typeface="Helvetica Neue Light"/>
              </a:defRPr>
            </a:lvl1pPr>
          </a:lstStyle>
          <a:p>
            <a:pPr lvl="0">
              <a:defRPr b="0" sz="1800">
                <a:solidFill>
                  <a:srgbClr val="000000"/>
                </a:solidFill>
              </a:defRPr>
            </a:pPr>
            <a:r>
              <a:rPr b="1" sz="4500">
                <a:solidFill>
                  <a:srgbClr val="F2CC20"/>
                </a:solidFill>
              </a:rPr>
              <a:t>The Case for Cannibalism</a:t>
            </a:r>
          </a:p>
        </p:txBody>
      </p:sp>
      <p:sp>
        <p:nvSpPr>
          <p:cNvPr id="745" name="Shape 745"/>
          <p:cNvSpPr/>
          <p:nvPr/>
        </p:nvSpPr>
        <p:spPr>
          <a:xfrm>
            <a:off x="153983" y="890665"/>
            <a:ext cx="12453184" cy="6594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pPr>
            <a:r>
              <a:rPr b="1" sz="3700">
                <a:solidFill>
                  <a:srgbClr val="001940"/>
                </a:solidFill>
                <a:latin typeface="Helvetica Neue Light"/>
                <a:ea typeface="Helvetica Neue Light"/>
                <a:cs typeface="Helvetica Neue Light"/>
                <a:sym typeface="Helvetica Neue Light"/>
              </a:rPr>
              <a:t>EQ:</a:t>
            </a:r>
            <a:r>
              <a:rPr b="1" sz="2700">
                <a:solidFill>
                  <a:srgbClr val="001940"/>
                </a:solidFill>
                <a:latin typeface="Helvetica Neue Light"/>
                <a:ea typeface="Helvetica Neue Light"/>
                <a:cs typeface="Helvetica Neue Light"/>
                <a:sym typeface="Helvetica Neue Light"/>
              </a:rPr>
              <a:t> </a:t>
            </a:r>
            <a:r>
              <a:rPr sz="2500">
                <a:solidFill>
                  <a:srgbClr val="001940"/>
                </a:solidFill>
                <a:latin typeface="Helvetica Neue Light"/>
                <a:ea typeface="Helvetica Neue Light"/>
                <a:cs typeface="Helvetica Neue Light"/>
                <a:sym typeface="Helvetica Neue Light"/>
              </a:rPr>
              <a:t>How should the jury rule in this case? Why? What would Jeremy Bentham say?</a:t>
            </a:r>
          </a:p>
        </p:txBody>
      </p:sp>
      <p:pic>
        <p:nvPicPr>
          <p:cNvPr id="746" name="AVID_logo-spot.jpg"/>
          <p:cNvPicPr/>
          <p:nvPr/>
        </p:nvPicPr>
        <p:blipFill>
          <a:blip r:embed="rId4">
            <a:extLst/>
          </a:blip>
          <a:stretch>
            <a:fillRect/>
          </a:stretch>
        </p:blipFill>
        <p:spPr>
          <a:xfrm>
            <a:off x="341077" y="8384733"/>
            <a:ext cx="1723758" cy="1115932"/>
          </a:xfrm>
          <a:prstGeom prst="rect">
            <a:avLst/>
          </a:prstGeom>
          <a:ln w="12700">
            <a:miter lim="400000"/>
          </a:ln>
        </p:spPr>
      </p:pic>
      <p:sp>
        <p:nvSpPr>
          <p:cNvPr id="747" name="Shape 747"/>
          <p:cNvSpPr/>
          <p:nvPr/>
        </p:nvSpPr>
        <p:spPr>
          <a:xfrm>
            <a:off x="2876854" y="2296607"/>
            <a:ext cx="9380337" cy="1714307"/>
          </a:xfrm>
          <a:prstGeom prst="rect">
            <a:avLst/>
          </a:prstGeom>
          <a:ln w="12700">
            <a:solidFill>
              <a:srgbClr val="916210"/>
            </a:solidFill>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pPr>
            <a:r>
              <a:rPr b="1" sz="3500">
                <a:latin typeface="Helvetica Neue Light"/>
                <a:ea typeface="Helvetica Neue Light"/>
                <a:cs typeface="Helvetica Neue Light"/>
                <a:sym typeface="Helvetica Neue Light"/>
              </a:rPr>
              <a:t>Instructions:</a:t>
            </a:r>
            <a:endParaRPr sz="3500">
              <a:latin typeface="Helvetica Neue Light"/>
              <a:ea typeface="Helvetica Neue Light"/>
              <a:cs typeface="Helvetica Neue Light"/>
              <a:sym typeface="Helvetica Neue Light"/>
            </a:endParaRPr>
          </a:p>
          <a:p>
            <a:pPr lvl="0" algn="l">
              <a:defRPr sz="1800"/>
            </a:pPr>
            <a:r>
              <a:rPr sz="3500">
                <a:latin typeface="Helvetica Neue Light"/>
                <a:ea typeface="Helvetica Neue Light"/>
                <a:cs typeface="Helvetica Neue Light"/>
                <a:sym typeface="Helvetica Neue Light"/>
              </a:rPr>
              <a:t>Take notes on the right-hand side while you watch the video.</a:t>
            </a:r>
          </a:p>
        </p:txBody>
      </p:sp>
      <p:pic>
        <p:nvPicPr>
          <p:cNvPr id="748" name=""/>
          <p:cNvPicPr/>
          <p:nvPr/>
        </p:nvPicPr>
        <p:blipFill>
          <a:blip r:embed="rId5">
            <a:extLst/>
          </a:blip>
          <a:stretch>
            <a:fillRect/>
          </a:stretch>
        </p:blipFill>
        <p:spPr>
          <a:xfrm>
            <a:off x="-88900" y="1449928"/>
            <a:ext cx="13182601" cy="177801"/>
          </a:xfrm>
          <a:prstGeom prst="rect">
            <a:avLst/>
          </a:prstGeom>
        </p:spPr>
      </p:pic>
      <p:grpSp>
        <p:nvGrpSpPr>
          <p:cNvPr id="752" name="Group 752"/>
          <p:cNvGrpSpPr/>
          <p:nvPr/>
        </p:nvGrpSpPr>
        <p:grpSpPr>
          <a:xfrm rot="5400000">
            <a:off x="7749128" y="4310825"/>
            <a:ext cx="9791703" cy="1131950"/>
            <a:chOff x="-25399" y="-25399"/>
            <a:chExt cx="9791702" cy="1131948"/>
          </a:xfrm>
        </p:grpSpPr>
        <p:sp>
          <p:nvSpPr>
            <p:cNvPr id="751" name="Shape 751"/>
            <p:cNvSpPr/>
            <p:nvPr/>
          </p:nvSpPr>
          <p:spPr>
            <a:xfrm>
              <a:off x="0" y="0"/>
              <a:ext cx="9740903" cy="1081149"/>
            </a:xfrm>
            <a:prstGeom prst="rect">
              <a:avLst/>
            </a:prstGeom>
            <a:solidFill>
              <a:srgbClr val="001940"/>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1" sz="3000">
                  <a:solidFill>
                    <a:srgbClr val="F2CC20"/>
                  </a:solidFill>
                  <a:latin typeface="Helvetica Neue Light"/>
                  <a:ea typeface="Helvetica Neue Light"/>
                  <a:cs typeface="Helvetica Neue Light"/>
                  <a:sym typeface="Helvetica Neue Light"/>
                </a:defRPr>
              </a:lvl1pPr>
            </a:lstStyle>
            <a:p>
              <a:pPr lvl="0">
                <a:defRPr b="0" sz="1800">
                  <a:solidFill>
                    <a:srgbClr val="000000"/>
                  </a:solidFill>
                </a:defRPr>
              </a:pPr>
              <a:r>
                <a:rPr b="1" sz="3000">
                  <a:solidFill>
                    <a:srgbClr val="F2CC20"/>
                  </a:solidFill>
                </a:rPr>
                <a:t>LG: Practice using the Cornell Way on a college lecture.</a:t>
              </a:r>
            </a:p>
          </p:txBody>
        </p:sp>
        <p:pic>
          <p:nvPicPr>
            <p:cNvPr id="750" name=""/>
            <p:cNvPicPr/>
            <p:nvPr/>
          </p:nvPicPr>
          <p:blipFill>
            <a:blip r:embed="rId6">
              <a:extLst/>
            </a:blip>
            <a:stretch>
              <a:fillRect/>
            </a:stretch>
          </p:blipFill>
          <p:spPr>
            <a:xfrm>
              <a:off x="-25400" y="-25400"/>
              <a:ext cx="9791703" cy="1131949"/>
            </a:xfrm>
            <a:prstGeom prst="rect">
              <a:avLst/>
            </a:prstGeom>
            <a:effectLst/>
          </p:spPr>
        </p:pic>
      </p:grpSp>
    </p:spTree>
  </p:cSld>
  <p:clrMapOvr>
    <a:masterClrMapping/>
  </p:clrMapOvr>
  <p:transitio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54" name="InsertedImage.jpg"/>
          <p:cNvPicPr/>
          <p:nvPr/>
        </p:nvPicPr>
        <p:blipFill>
          <a:blip r:embed="rId2">
            <a:extLst/>
          </a:blip>
          <a:stretch>
            <a:fillRect/>
          </a:stretch>
        </p:blipFill>
        <p:spPr>
          <a:xfrm>
            <a:off x="11090398" y="8609795"/>
            <a:ext cx="1879601" cy="1092201"/>
          </a:xfrm>
          <a:prstGeom prst="rect">
            <a:avLst/>
          </a:prstGeom>
          <a:ln w="12700">
            <a:miter lim="400000"/>
          </a:ln>
        </p:spPr>
      </p:pic>
      <p:pic>
        <p:nvPicPr>
          <p:cNvPr id="755" name="InsertedImage-small-15.jpg"/>
          <p:cNvPicPr/>
          <p:nvPr/>
        </p:nvPicPr>
        <p:blipFill>
          <a:blip r:embed="rId3">
            <a:extLst/>
          </a:blip>
          <a:srcRect l="0" t="12604" r="0" b="12604"/>
          <a:stretch>
            <a:fillRect/>
          </a:stretch>
        </p:blipFill>
        <p:spPr>
          <a:xfrm>
            <a:off x="179" y="183"/>
            <a:ext cx="13004622" cy="7294778"/>
          </a:xfrm>
          <a:prstGeom prst="rect">
            <a:avLst/>
          </a:prstGeom>
          <a:ln w="12700">
            <a:miter lim="400000"/>
          </a:ln>
        </p:spPr>
      </p:pic>
      <p:sp>
        <p:nvSpPr>
          <p:cNvPr id="756" name="Shape 756"/>
          <p:cNvSpPr/>
          <p:nvPr>
            <p:ph type="body" idx="1"/>
          </p:nvPr>
        </p:nvSpPr>
        <p:spPr>
          <a:xfrm>
            <a:off x="6417099" y="7417541"/>
            <a:ext cx="6353215" cy="1924690"/>
          </a:xfrm>
          <a:prstGeom prst="rect">
            <a:avLst/>
          </a:prstGeom>
        </p:spPr>
        <p:txBody>
          <a:bodyPr/>
          <a:lstStyle/>
          <a:p>
            <a:pPr lvl="0" algn="l" defTabSz="525779">
              <a:defRPr sz="1800"/>
            </a:pPr>
            <a:r>
              <a:rPr b="1" sz="2970"/>
              <a:t>LG: </a:t>
            </a:r>
            <a:r>
              <a:rPr sz="2970"/>
              <a:t> Get to know the tutors and understand their role in AVID.</a:t>
            </a:r>
            <a:endParaRPr sz="2970"/>
          </a:p>
          <a:p>
            <a:pPr lvl="0" algn="l" defTabSz="525779">
              <a:defRPr sz="1800"/>
            </a:pPr>
            <a:r>
              <a:rPr b="1" sz="2970">
                <a:solidFill>
                  <a:srgbClr val="001940"/>
                </a:solidFill>
                <a:latin typeface="Helvetica Neue Light"/>
                <a:ea typeface="Helvetica Neue Light"/>
                <a:cs typeface="Helvetica Neue Light"/>
                <a:sym typeface="Helvetica Neue Light"/>
              </a:rPr>
              <a:t>EQ: Who are the tutors and how will they help us this year?</a:t>
            </a:r>
          </a:p>
        </p:txBody>
      </p:sp>
      <p:sp>
        <p:nvSpPr>
          <p:cNvPr id="757" name="Shape 757"/>
          <p:cNvSpPr/>
          <p:nvPr>
            <p:ph type="title"/>
          </p:nvPr>
        </p:nvSpPr>
        <p:spPr>
          <a:xfrm>
            <a:off x="325857" y="7417541"/>
            <a:ext cx="5713631" cy="2055078"/>
          </a:xfrm>
          <a:prstGeom prst="rect">
            <a:avLst/>
          </a:prstGeom>
        </p:spPr>
        <p:txBody>
          <a:bodyPr/>
          <a:lstStyle>
            <a:lvl1pPr algn="l">
              <a:defRPr b="1" sz="6000"/>
            </a:lvl1pPr>
          </a:lstStyle>
          <a:p>
            <a:pPr lvl="0">
              <a:defRPr b="0" sz="1800"/>
            </a:pPr>
            <a:r>
              <a:rPr b="1" sz="6000"/>
              <a:t>Tutor Introductions</a:t>
            </a:r>
          </a:p>
        </p:txBody>
      </p:sp>
      <p:pic>
        <p:nvPicPr>
          <p:cNvPr id="758" name=""/>
          <p:cNvPicPr/>
          <p:nvPr/>
        </p:nvPicPr>
        <p:blipFill>
          <a:blip r:embed="rId4">
            <a:extLst/>
          </a:blip>
          <a:stretch>
            <a:fillRect/>
          </a:stretch>
        </p:blipFill>
        <p:spPr>
          <a:xfrm rot="5400000">
            <a:off x="5365794" y="8423816"/>
            <a:ext cx="1877281" cy="127001"/>
          </a:xfrm>
          <a:prstGeom prst="rect">
            <a:avLst/>
          </a:prstGeom>
        </p:spPr>
      </p:pic>
    </p:spTree>
  </p:cSld>
  <p:clrMapOvr>
    <a:masterClrMapping/>
  </p:clrMapOvr>
  <p:transitio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1" name="Shape 761"/>
          <p:cNvSpPr/>
          <p:nvPr/>
        </p:nvSpPr>
        <p:spPr>
          <a:xfrm>
            <a:off x="0" y="-1"/>
            <a:ext cx="13004800" cy="970980"/>
          </a:xfrm>
          <a:prstGeom prst="rect">
            <a:avLst/>
          </a:prstGeom>
          <a:solidFill>
            <a:srgbClr val="001940"/>
          </a:solidFill>
          <a:ln w="12700">
            <a:miter lim="400000"/>
          </a:ln>
        </p:spPr>
        <p:txBody>
          <a:bodyPr lIns="0" tIns="0" rIns="0" bIns="0" anchor="ctr"/>
          <a:lstStyle/>
          <a:p>
            <a:pPr lvl="0">
              <a:defRPr sz="2400">
                <a:solidFill>
                  <a:srgbClr val="FFFFFF"/>
                </a:solidFill>
              </a:defRPr>
            </a:pPr>
          </a:p>
        </p:txBody>
      </p:sp>
      <p:pic>
        <p:nvPicPr>
          <p:cNvPr id="762" name=""/>
          <p:cNvPicPr/>
          <p:nvPr/>
        </p:nvPicPr>
        <p:blipFill>
          <a:blip r:embed="rId2">
            <a:extLst/>
          </a:blip>
          <a:stretch>
            <a:fillRect/>
          </a:stretch>
        </p:blipFill>
        <p:spPr>
          <a:xfrm>
            <a:off x="-172654" y="798133"/>
            <a:ext cx="13182601" cy="177801"/>
          </a:xfrm>
          <a:prstGeom prst="rect">
            <a:avLst/>
          </a:prstGeom>
        </p:spPr>
      </p:pic>
      <p:pic>
        <p:nvPicPr>
          <p:cNvPr id="764" name=""/>
          <p:cNvPicPr/>
          <p:nvPr/>
        </p:nvPicPr>
        <p:blipFill>
          <a:blip r:embed="rId3">
            <a:extLst/>
          </a:blip>
          <a:stretch>
            <a:fillRect/>
          </a:stretch>
        </p:blipFill>
        <p:spPr>
          <a:xfrm rot="5400000">
            <a:off x="-1492090" y="5432812"/>
            <a:ext cx="8432212" cy="177801"/>
          </a:xfrm>
          <a:prstGeom prst="rect">
            <a:avLst/>
          </a:prstGeom>
        </p:spPr>
      </p:pic>
      <p:sp>
        <p:nvSpPr>
          <p:cNvPr id="766" name="Shape 766"/>
          <p:cNvSpPr/>
          <p:nvPr/>
        </p:nvSpPr>
        <p:spPr>
          <a:xfrm>
            <a:off x="177498" y="1774964"/>
            <a:ext cx="2393680" cy="95488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defRPr sz="1800"/>
            </a:pPr>
            <a:r>
              <a:rPr sz="2800">
                <a:latin typeface="Helvetica Neue Light"/>
                <a:ea typeface="Helvetica Neue Light"/>
                <a:cs typeface="Helvetica Neue Light"/>
                <a:sym typeface="Helvetica Neue Light"/>
              </a:rPr>
              <a:t>Study</a:t>
            </a:r>
            <a:endParaRPr sz="2800">
              <a:latin typeface="Helvetica Neue Light"/>
              <a:ea typeface="Helvetica Neue Light"/>
              <a:cs typeface="Helvetica Neue Light"/>
              <a:sym typeface="Helvetica Neue Light"/>
            </a:endParaRPr>
          </a:p>
          <a:p>
            <a:pPr lvl="0">
              <a:defRPr sz="1800"/>
            </a:pPr>
            <a:r>
              <a:rPr sz="2800">
                <a:latin typeface="Helvetica Neue Light"/>
                <a:ea typeface="Helvetica Neue Light"/>
                <a:cs typeface="Helvetica Neue Light"/>
                <a:sym typeface="Helvetica Neue Light"/>
              </a:rPr>
              <a:t>Questions</a:t>
            </a:r>
          </a:p>
        </p:txBody>
      </p:sp>
      <p:sp>
        <p:nvSpPr>
          <p:cNvPr id="767" name="Shape 767"/>
          <p:cNvSpPr/>
          <p:nvPr/>
        </p:nvSpPr>
        <p:spPr>
          <a:xfrm>
            <a:off x="199666" y="1938"/>
            <a:ext cx="11672161" cy="7835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4500">
                <a:solidFill>
                  <a:srgbClr val="F2CC20"/>
                </a:solidFill>
                <a:latin typeface="Helvetica Neue Light"/>
                <a:ea typeface="Helvetica Neue Light"/>
                <a:cs typeface="Helvetica Neue Light"/>
                <a:sym typeface="Helvetica Neue Light"/>
              </a:defRPr>
            </a:lvl1pPr>
          </a:lstStyle>
          <a:p>
            <a:pPr lvl="0">
              <a:defRPr b="0" sz="1800">
                <a:solidFill>
                  <a:srgbClr val="000000"/>
                </a:solidFill>
              </a:defRPr>
            </a:pPr>
            <a:r>
              <a:rPr b="1" sz="4500">
                <a:solidFill>
                  <a:srgbClr val="F2CC20"/>
                </a:solidFill>
              </a:rPr>
              <a:t>Tutor Introductions</a:t>
            </a:r>
          </a:p>
        </p:txBody>
      </p:sp>
      <p:sp>
        <p:nvSpPr>
          <p:cNvPr id="768" name="Shape 768"/>
          <p:cNvSpPr/>
          <p:nvPr/>
        </p:nvSpPr>
        <p:spPr>
          <a:xfrm>
            <a:off x="153983" y="890665"/>
            <a:ext cx="12453184" cy="6594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pPr>
            <a:r>
              <a:rPr b="1" sz="3700">
                <a:solidFill>
                  <a:srgbClr val="001940"/>
                </a:solidFill>
                <a:latin typeface="Helvetica Neue Light"/>
                <a:ea typeface="Helvetica Neue Light"/>
                <a:cs typeface="Helvetica Neue Light"/>
                <a:sym typeface="Helvetica Neue Light"/>
              </a:rPr>
              <a:t>EQ:</a:t>
            </a:r>
            <a:r>
              <a:rPr b="1" sz="2700">
                <a:solidFill>
                  <a:srgbClr val="001940"/>
                </a:solidFill>
                <a:latin typeface="Helvetica Neue Light"/>
                <a:ea typeface="Helvetica Neue Light"/>
                <a:cs typeface="Helvetica Neue Light"/>
                <a:sym typeface="Helvetica Neue Light"/>
              </a:rPr>
              <a:t> </a:t>
            </a:r>
            <a:r>
              <a:rPr b="1" sz="2500">
                <a:solidFill>
                  <a:srgbClr val="001940"/>
                </a:solidFill>
                <a:latin typeface="Helvetica Neue Light"/>
                <a:ea typeface="Helvetica Neue Light"/>
                <a:cs typeface="Helvetica Neue Light"/>
                <a:sym typeface="Helvetica Neue Light"/>
              </a:rPr>
              <a:t>Who are the tutors and how will they help us this year?</a:t>
            </a:r>
          </a:p>
        </p:txBody>
      </p:sp>
      <p:pic>
        <p:nvPicPr>
          <p:cNvPr id="769" name="AVID_logo-spot.jpg"/>
          <p:cNvPicPr/>
          <p:nvPr/>
        </p:nvPicPr>
        <p:blipFill>
          <a:blip r:embed="rId4">
            <a:extLst/>
          </a:blip>
          <a:stretch>
            <a:fillRect/>
          </a:stretch>
        </p:blipFill>
        <p:spPr>
          <a:xfrm>
            <a:off x="341077" y="8384733"/>
            <a:ext cx="1723758" cy="1115932"/>
          </a:xfrm>
          <a:prstGeom prst="rect">
            <a:avLst/>
          </a:prstGeom>
          <a:ln w="12700">
            <a:miter lim="400000"/>
          </a:ln>
        </p:spPr>
      </p:pic>
      <p:sp>
        <p:nvSpPr>
          <p:cNvPr id="770" name="Shape 770"/>
          <p:cNvSpPr/>
          <p:nvPr/>
        </p:nvSpPr>
        <p:spPr>
          <a:xfrm>
            <a:off x="2883204" y="1665701"/>
            <a:ext cx="8982273" cy="2401949"/>
          </a:xfrm>
          <a:prstGeom prst="rect">
            <a:avLst/>
          </a:prstGeom>
          <a:ln w="12700">
            <a:solidFill>
              <a:srgbClr val="916210"/>
            </a:solidFill>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pPr>
            <a:r>
              <a:rPr b="1" sz="3000">
                <a:latin typeface="Helvetica Neue Light"/>
                <a:ea typeface="Helvetica Neue Light"/>
                <a:cs typeface="Helvetica Neue Light"/>
                <a:sym typeface="Helvetica Neue Light"/>
              </a:rPr>
              <a:t>Instructions:</a:t>
            </a:r>
            <a:endParaRPr sz="3000">
              <a:latin typeface="Helvetica Neue Light"/>
              <a:ea typeface="Helvetica Neue Light"/>
              <a:cs typeface="Helvetica Neue Light"/>
              <a:sym typeface="Helvetica Neue Light"/>
            </a:endParaRPr>
          </a:p>
          <a:p>
            <a:pPr lvl="0" marL="300789" indent="-300789" algn="l">
              <a:buSzPct val="100000"/>
              <a:buChar char="•"/>
              <a:defRPr sz="1800"/>
            </a:pPr>
            <a:r>
              <a:rPr sz="3000">
                <a:latin typeface="Helvetica Neue Light"/>
                <a:ea typeface="Helvetica Neue Light"/>
                <a:cs typeface="Helvetica Neue Light"/>
                <a:sym typeface="Helvetica Neue Light"/>
              </a:rPr>
              <a:t>You will practice using a bubble map/web off the word to keep track of new information today.</a:t>
            </a:r>
            <a:endParaRPr sz="3000">
              <a:latin typeface="Helvetica Neue Light"/>
              <a:ea typeface="Helvetica Neue Light"/>
              <a:cs typeface="Helvetica Neue Light"/>
              <a:sym typeface="Helvetica Neue Light"/>
            </a:endParaRPr>
          </a:p>
          <a:p>
            <a:pPr lvl="0" marL="300789" indent="-300789" algn="l">
              <a:buSzPct val="100000"/>
              <a:buChar char="•"/>
              <a:defRPr sz="1800"/>
            </a:pPr>
            <a:r>
              <a:rPr sz="3000">
                <a:latin typeface="Helvetica Neue Light"/>
                <a:ea typeface="Helvetica Neue Light"/>
                <a:cs typeface="Helvetica Neue Light"/>
                <a:sym typeface="Helvetica Neue Light"/>
              </a:rPr>
              <a:t>You will have 5 minutes per station to get to know the tutors. </a:t>
            </a:r>
          </a:p>
        </p:txBody>
      </p:sp>
      <p:pic>
        <p:nvPicPr>
          <p:cNvPr id="771" name=""/>
          <p:cNvPicPr/>
          <p:nvPr/>
        </p:nvPicPr>
        <p:blipFill>
          <a:blip r:embed="rId5">
            <a:extLst/>
          </a:blip>
          <a:stretch>
            <a:fillRect/>
          </a:stretch>
        </p:blipFill>
        <p:spPr>
          <a:xfrm>
            <a:off x="-88900" y="1449928"/>
            <a:ext cx="13182601" cy="177801"/>
          </a:xfrm>
          <a:prstGeom prst="rect">
            <a:avLst/>
          </a:prstGeom>
        </p:spPr>
      </p:pic>
      <p:grpSp>
        <p:nvGrpSpPr>
          <p:cNvPr id="775" name="Group 775"/>
          <p:cNvGrpSpPr/>
          <p:nvPr/>
        </p:nvGrpSpPr>
        <p:grpSpPr>
          <a:xfrm rot="5400000">
            <a:off x="8190743" y="4752441"/>
            <a:ext cx="8908474" cy="1131949"/>
            <a:chOff x="-25399" y="-25399"/>
            <a:chExt cx="8908472" cy="1131948"/>
          </a:xfrm>
        </p:grpSpPr>
        <p:sp>
          <p:nvSpPr>
            <p:cNvPr id="774" name="Shape 774"/>
            <p:cNvSpPr/>
            <p:nvPr/>
          </p:nvSpPr>
          <p:spPr>
            <a:xfrm>
              <a:off x="0" y="0"/>
              <a:ext cx="8857673" cy="1081149"/>
            </a:xfrm>
            <a:prstGeom prst="rect">
              <a:avLst/>
            </a:prstGeom>
            <a:solidFill>
              <a:srgbClr val="001940"/>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a:defRPr b="1" sz="3000">
                  <a:solidFill>
                    <a:srgbClr val="F2CC20"/>
                  </a:solidFill>
                  <a:latin typeface="Helvetica Neue Light"/>
                  <a:ea typeface="Helvetica Neue Light"/>
                  <a:cs typeface="Helvetica Neue Light"/>
                  <a:sym typeface="Helvetica Neue Light"/>
                </a:defRPr>
              </a:lvl1pPr>
            </a:lstStyle>
            <a:p>
              <a:pPr lvl="0">
                <a:defRPr b="0" sz="1800">
                  <a:solidFill>
                    <a:srgbClr val="000000"/>
                  </a:solidFill>
                </a:defRPr>
              </a:pPr>
              <a:r>
                <a:rPr b="1" sz="3000">
                  <a:solidFill>
                    <a:srgbClr val="F2CC20"/>
                  </a:solidFill>
                </a:rPr>
                <a:t>LG: Get to know the tutors and understand their role in AVID.</a:t>
              </a:r>
            </a:p>
          </p:txBody>
        </p:sp>
        <p:pic>
          <p:nvPicPr>
            <p:cNvPr id="773" name=""/>
            <p:cNvPicPr/>
            <p:nvPr/>
          </p:nvPicPr>
          <p:blipFill>
            <a:blip r:embed="rId6">
              <a:extLst/>
            </a:blip>
            <a:stretch>
              <a:fillRect/>
            </a:stretch>
          </p:blipFill>
          <p:spPr>
            <a:xfrm>
              <a:off x="-25400" y="-25400"/>
              <a:ext cx="8908473" cy="1131949"/>
            </a:xfrm>
            <a:prstGeom prst="rect">
              <a:avLst/>
            </a:prstGeom>
            <a:effectLst/>
          </p:spPr>
        </p:pic>
      </p:grpSp>
      <p:sp>
        <p:nvSpPr>
          <p:cNvPr id="776" name="Shape 776"/>
          <p:cNvSpPr/>
          <p:nvPr/>
        </p:nvSpPr>
        <p:spPr>
          <a:xfrm>
            <a:off x="3408596" y="6049161"/>
            <a:ext cx="2735597" cy="2049125"/>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D3B21C"/>
          </a:solidFill>
          <a:ln w="50800">
            <a:solidFill>
              <a:srgbClr val="FFFFFF"/>
            </a:solidFill>
            <a:miter lim="400000"/>
          </a:ln>
          <a:effectLst>
            <a:outerShdw sx="100000" sy="100000" kx="0" ky="0" algn="b" rotWithShape="0" blurRad="76200" dist="0" dir="162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2900">
                <a:solidFill>
                  <a:srgbClr val="FFFFFF"/>
                </a:solidFill>
              </a:defRPr>
            </a:lvl1pPr>
          </a:lstStyle>
          <a:p>
            <a:pPr lvl="0">
              <a:defRPr b="0" sz="1800">
                <a:solidFill>
                  <a:srgbClr val="000000"/>
                </a:solidFill>
              </a:defRPr>
            </a:pPr>
            <a:r>
              <a:rPr b="1" sz="2900">
                <a:solidFill>
                  <a:srgbClr val="FFFFFF"/>
                </a:solidFill>
              </a:rPr>
              <a:t>Tutor's Name</a:t>
            </a:r>
          </a:p>
        </p:txBody>
      </p:sp>
      <p:sp>
        <p:nvSpPr>
          <p:cNvPr id="777" name="Shape 777"/>
          <p:cNvSpPr/>
          <p:nvPr/>
        </p:nvSpPr>
        <p:spPr>
          <a:xfrm>
            <a:off x="2768347" y="4682381"/>
            <a:ext cx="87691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Info</a:t>
            </a:r>
          </a:p>
        </p:txBody>
      </p:sp>
      <p:sp>
        <p:nvSpPr>
          <p:cNvPr id="778" name="Shape 778"/>
          <p:cNvSpPr/>
          <p:nvPr/>
        </p:nvSpPr>
        <p:spPr>
          <a:xfrm>
            <a:off x="5597291" y="4794849"/>
            <a:ext cx="87691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Info</a:t>
            </a:r>
          </a:p>
        </p:txBody>
      </p:sp>
      <p:sp>
        <p:nvSpPr>
          <p:cNvPr id="779" name="Shape 779"/>
          <p:cNvSpPr/>
          <p:nvPr/>
        </p:nvSpPr>
        <p:spPr>
          <a:xfrm>
            <a:off x="5597291" y="8704897"/>
            <a:ext cx="87691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Info</a:t>
            </a:r>
          </a:p>
        </p:txBody>
      </p:sp>
      <p:sp>
        <p:nvSpPr>
          <p:cNvPr id="780" name="Shape 780"/>
          <p:cNvSpPr/>
          <p:nvPr/>
        </p:nvSpPr>
        <p:spPr>
          <a:xfrm>
            <a:off x="6739872" y="6749873"/>
            <a:ext cx="87691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Info</a:t>
            </a:r>
          </a:p>
        </p:txBody>
      </p:sp>
      <p:sp>
        <p:nvSpPr>
          <p:cNvPr id="781" name="Shape 781"/>
          <p:cNvSpPr/>
          <p:nvPr/>
        </p:nvSpPr>
        <p:spPr>
          <a:xfrm>
            <a:off x="2509439" y="8576829"/>
            <a:ext cx="87691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Info</a:t>
            </a:r>
          </a:p>
        </p:txBody>
      </p:sp>
      <p:sp>
        <p:nvSpPr>
          <p:cNvPr id="782" name="Shape 782"/>
          <p:cNvSpPr/>
          <p:nvPr/>
        </p:nvSpPr>
        <p:spPr>
          <a:xfrm>
            <a:off x="1694267" y="6405480"/>
            <a:ext cx="87691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Info</a:t>
            </a:r>
          </a:p>
        </p:txBody>
      </p:sp>
      <p:pic>
        <p:nvPicPr>
          <p:cNvPr id="783" name="InsertedImage-31.png"/>
          <p:cNvPicPr/>
          <p:nvPr/>
        </p:nvPicPr>
        <p:blipFill>
          <a:blip r:embed="rId7">
            <a:extLst/>
          </a:blip>
          <a:srcRect l="0" t="619" r="7712" b="3792"/>
          <a:stretch>
            <a:fillRect/>
          </a:stretch>
        </p:blipFill>
        <p:spPr>
          <a:xfrm rot="16329479">
            <a:off x="7422956" y="5072226"/>
            <a:ext cx="4844437" cy="3763250"/>
          </a:xfrm>
          <a:prstGeom prst="rect">
            <a:avLst/>
          </a:prstGeom>
          <a:ln w="12700">
            <a:miter lim="400000"/>
          </a:ln>
        </p:spPr>
      </p:pic>
      <p:sp>
        <p:nvSpPr>
          <p:cNvPr id="784" name="Shape 784"/>
          <p:cNvSpPr/>
          <p:nvPr/>
        </p:nvSpPr>
        <p:spPr>
          <a:xfrm flipV="1">
            <a:off x="5513478" y="5170142"/>
            <a:ext cx="485488" cy="1026925"/>
          </a:xfrm>
          <a:prstGeom prst="line">
            <a:avLst/>
          </a:prstGeom>
          <a:ln w="25400">
            <a:solidFill/>
            <a:miter lim="400000"/>
          </a:ln>
        </p:spPr>
        <p:txBody>
          <a:bodyPr lIns="0" tIns="0" rIns="0" bIns="0"/>
          <a:lstStyle/>
          <a:p>
            <a:pPr lvl="0" algn="l" defTabSz="457200">
              <a:defRPr sz="1200">
                <a:latin typeface="Helvetica"/>
                <a:ea typeface="Helvetica"/>
                <a:cs typeface="Helvetica"/>
                <a:sym typeface="Helvetica"/>
              </a:defRPr>
            </a:pPr>
          </a:p>
        </p:txBody>
      </p:sp>
      <p:sp>
        <p:nvSpPr>
          <p:cNvPr id="785" name="Shape 785"/>
          <p:cNvSpPr/>
          <p:nvPr/>
        </p:nvSpPr>
        <p:spPr>
          <a:xfrm>
            <a:off x="6157337" y="7258020"/>
            <a:ext cx="522618" cy="1"/>
          </a:xfrm>
          <a:prstGeom prst="line">
            <a:avLst/>
          </a:prstGeom>
          <a:ln w="25400">
            <a:solidFill/>
            <a:miter lim="400000"/>
          </a:ln>
        </p:spPr>
        <p:txBody>
          <a:bodyPr lIns="0" tIns="0" rIns="0" bIns="0"/>
          <a:lstStyle/>
          <a:p>
            <a:pPr lvl="0" algn="l" defTabSz="457200">
              <a:defRPr sz="1200">
                <a:latin typeface="Helvetica"/>
                <a:ea typeface="Helvetica"/>
                <a:cs typeface="Helvetica"/>
                <a:sym typeface="Helvetica"/>
              </a:defRPr>
            </a:pPr>
          </a:p>
        </p:txBody>
      </p:sp>
      <p:sp>
        <p:nvSpPr>
          <p:cNvPr id="786" name="Shape 786"/>
          <p:cNvSpPr/>
          <p:nvPr/>
        </p:nvSpPr>
        <p:spPr>
          <a:xfrm flipH="1">
            <a:off x="2885834" y="7786695"/>
            <a:ext cx="835654" cy="835653"/>
          </a:xfrm>
          <a:prstGeom prst="line">
            <a:avLst/>
          </a:prstGeom>
          <a:ln w="25400">
            <a:solidFill/>
            <a:miter lim="400000"/>
          </a:ln>
        </p:spPr>
        <p:txBody>
          <a:bodyPr lIns="0" tIns="0" rIns="0" bIns="0"/>
          <a:lstStyle/>
          <a:p>
            <a:pPr lvl="0" algn="l" defTabSz="457200">
              <a:defRPr sz="1200">
                <a:latin typeface="Helvetica"/>
                <a:ea typeface="Helvetica"/>
                <a:cs typeface="Helvetica"/>
                <a:sym typeface="Helvetica"/>
              </a:defRPr>
            </a:pPr>
          </a:p>
        </p:txBody>
      </p:sp>
      <p:sp>
        <p:nvSpPr>
          <p:cNvPr id="787" name="Shape 787"/>
          <p:cNvSpPr/>
          <p:nvPr/>
        </p:nvSpPr>
        <p:spPr>
          <a:xfrm flipH="1">
            <a:off x="2568024" y="6953455"/>
            <a:ext cx="818326" cy="1"/>
          </a:xfrm>
          <a:prstGeom prst="line">
            <a:avLst/>
          </a:prstGeom>
          <a:ln w="25400">
            <a:solidFill/>
            <a:miter lim="400000"/>
          </a:ln>
        </p:spPr>
        <p:txBody>
          <a:bodyPr lIns="0" tIns="0" rIns="0" bIns="0"/>
          <a:lstStyle/>
          <a:p>
            <a:pPr lvl="0" algn="l" defTabSz="457200">
              <a:defRPr sz="1200">
                <a:latin typeface="Helvetica"/>
                <a:ea typeface="Helvetica"/>
                <a:cs typeface="Helvetica"/>
                <a:sym typeface="Helvetica"/>
              </a:defRPr>
            </a:pPr>
          </a:p>
        </p:txBody>
      </p:sp>
      <p:sp>
        <p:nvSpPr>
          <p:cNvPr id="788" name="Shape 788"/>
          <p:cNvSpPr/>
          <p:nvPr/>
        </p:nvSpPr>
        <p:spPr>
          <a:xfrm flipH="1" flipV="1">
            <a:off x="3497946" y="5169588"/>
            <a:ext cx="422494" cy="1028031"/>
          </a:xfrm>
          <a:prstGeom prst="line">
            <a:avLst/>
          </a:prstGeom>
          <a:ln w="25400">
            <a:solidFill/>
            <a:miter lim="400000"/>
          </a:ln>
        </p:spPr>
        <p:txBody>
          <a:bodyPr lIns="0" tIns="0" rIns="0" bIns="0"/>
          <a:lstStyle/>
          <a:p>
            <a:pPr lvl="0" algn="l" defTabSz="457200">
              <a:defRPr sz="1200">
                <a:latin typeface="Helvetica"/>
                <a:ea typeface="Helvetica"/>
                <a:cs typeface="Helvetica"/>
                <a:sym typeface="Helvetica"/>
              </a:defRPr>
            </a:pPr>
          </a:p>
        </p:txBody>
      </p:sp>
      <p:sp>
        <p:nvSpPr>
          <p:cNvPr id="789" name="Shape 789"/>
          <p:cNvSpPr/>
          <p:nvPr/>
        </p:nvSpPr>
        <p:spPr>
          <a:xfrm>
            <a:off x="5234659" y="8070229"/>
            <a:ext cx="560480" cy="834586"/>
          </a:xfrm>
          <a:prstGeom prst="line">
            <a:avLst/>
          </a:prstGeom>
          <a:ln w="25400">
            <a:solidFill/>
            <a:miter lim="400000"/>
          </a:ln>
        </p:spPr>
        <p:txBody>
          <a:bodyPr lIns="0" tIns="0" rIns="0" bIns="0"/>
          <a:lstStyle/>
          <a:p>
            <a:pPr lvl="0" algn="l" defTabSz="457200">
              <a:defRPr sz="1200">
                <a:latin typeface="Helvetica"/>
                <a:ea typeface="Helvetica"/>
                <a:cs typeface="Helvetica"/>
                <a:sym typeface="Helvetica"/>
              </a:defRPr>
            </a:pPr>
          </a:p>
        </p:txBody>
      </p:sp>
    </p:spTree>
  </p:cSld>
  <p:clrMapOvr>
    <a:masterClrMapping/>
  </p:clrMapOvr>
  <p:transition spd="med" advClick="1"/>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1" name="Shape 791"/>
          <p:cNvSpPr/>
          <p:nvPr/>
        </p:nvSpPr>
        <p:spPr>
          <a:xfrm>
            <a:off x="0" y="-1"/>
            <a:ext cx="13004800" cy="970980"/>
          </a:xfrm>
          <a:prstGeom prst="rect">
            <a:avLst/>
          </a:prstGeom>
          <a:solidFill>
            <a:srgbClr val="001940"/>
          </a:solidFill>
          <a:ln w="12700">
            <a:miter lim="400000"/>
          </a:ln>
        </p:spPr>
        <p:txBody>
          <a:bodyPr lIns="0" tIns="0" rIns="0" bIns="0" anchor="ctr"/>
          <a:lstStyle/>
          <a:p>
            <a:pPr lvl="0">
              <a:defRPr sz="2400">
                <a:solidFill>
                  <a:srgbClr val="FFFFFF"/>
                </a:solidFill>
              </a:defRPr>
            </a:pPr>
          </a:p>
        </p:txBody>
      </p:sp>
      <p:pic>
        <p:nvPicPr>
          <p:cNvPr id="792" name=""/>
          <p:cNvPicPr/>
          <p:nvPr/>
        </p:nvPicPr>
        <p:blipFill>
          <a:blip r:embed="rId2">
            <a:extLst/>
          </a:blip>
          <a:stretch>
            <a:fillRect/>
          </a:stretch>
        </p:blipFill>
        <p:spPr>
          <a:xfrm>
            <a:off x="-172654" y="798133"/>
            <a:ext cx="13182601" cy="177801"/>
          </a:xfrm>
          <a:prstGeom prst="rect">
            <a:avLst/>
          </a:prstGeom>
        </p:spPr>
      </p:pic>
      <p:pic>
        <p:nvPicPr>
          <p:cNvPr id="794" name=""/>
          <p:cNvPicPr/>
          <p:nvPr/>
        </p:nvPicPr>
        <p:blipFill>
          <a:blip r:embed="rId3">
            <a:extLst/>
          </a:blip>
          <a:stretch>
            <a:fillRect/>
          </a:stretch>
        </p:blipFill>
        <p:spPr>
          <a:xfrm rot="5400000">
            <a:off x="-1492090" y="5432812"/>
            <a:ext cx="8432212" cy="177801"/>
          </a:xfrm>
          <a:prstGeom prst="rect">
            <a:avLst/>
          </a:prstGeom>
        </p:spPr>
      </p:pic>
      <p:sp>
        <p:nvSpPr>
          <p:cNvPr id="796" name="Shape 796"/>
          <p:cNvSpPr/>
          <p:nvPr/>
        </p:nvSpPr>
        <p:spPr>
          <a:xfrm>
            <a:off x="177498" y="1774964"/>
            <a:ext cx="2393680" cy="95488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defRPr sz="1800"/>
            </a:pPr>
            <a:r>
              <a:rPr sz="2800">
                <a:latin typeface="Helvetica Neue Light"/>
                <a:ea typeface="Helvetica Neue Light"/>
                <a:cs typeface="Helvetica Neue Light"/>
                <a:sym typeface="Helvetica Neue Light"/>
              </a:rPr>
              <a:t>Study</a:t>
            </a:r>
            <a:endParaRPr sz="2800">
              <a:latin typeface="Helvetica Neue Light"/>
              <a:ea typeface="Helvetica Neue Light"/>
              <a:cs typeface="Helvetica Neue Light"/>
              <a:sym typeface="Helvetica Neue Light"/>
            </a:endParaRPr>
          </a:p>
          <a:p>
            <a:pPr lvl="0">
              <a:defRPr sz="1800"/>
            </a:pPr>
            <a:r>
              <a:rPr sz="2800">
                <a:latin typeface="Helvetica Neue Light"/>
                <a:ea typeface="Helvetica Neue Light"/>
                <a:cs typeface="Helvetica Neue Light"/>
                <a:sym typeface="Helvetica Neue Light"/>
              </a:rPr>
              <a:t>Questions</a:t>
            </a:r>
          </a:p>
        </p:txBody>
      </p:sp>
      <p:sp>
        <p:nvSpPr>
          <p:cNvPr id="797" name="Shape 797"/>
          <p:cNvSpPr/>
          <p:nvPr/>
        </p:nvSpPr>
        <p:spPr>
          <a:xfrm>
            <a:off x="199666" y="1938"/>
            <a:ext cx="11672161" cy="7835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4500">
                <a:solidFill>
                  <a:srgbClr val="F2CC20"/>
                </a:solidFill>
                <a:latin typeface="Helvetica Neue Light"/>
                <a:ea typeface="Helvetica Neue Light"/>
                <a:cs typeface="Helvetica Neue Light"/>
                <a:sym typeface="Helvetica Neue Light"/>
              </a:defRPr>
            </a:lvl1pPr>
          </a:lstStyle>
          <a:p>
            <a:pPr lvl="0">
              <a:defRPr b="0" sz="1800">
                <a:solidFill>
                  <a:srgbClr val="000000"/>
                </a:solidFill>
              </a:defRPr>
            </a:pPr>
            <a:r>
              <a:rPr b="1" sz="4500">
                <a:solidFill>
                  <a:srgbClr val="F2CC20"/>
                </a:solidFill>
              </a:rPr>
              <a:t>Tutor Introductions</a:t>
            </a:r>
          </a:p>
        </p:txBody>
      </p:sp>
      <p:sp>
        <p:nvSpPr>
          <p:cNvPr id="798" name="Shape 798"/>
          <p:cNvSpPr/>
          <p:nvPr/>
        </p:nvSpPr>
        <p:spPr>
          <a:xfrm>
            <a:off x="153983" y="890665"/>
            <a:ext cx="12453184" cy="6594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pPr>
            <a:r>
              <a:rPr b="1" sz="3700">
                <a:solidFill>
                  <a:srgbClr val="001940"/>
                </a:solidFill>
                <a:latin typeface="Helvetica Neue Light"/>
                <a:ea typeface="Helvetica Neue Light"/>
                <a:cs typeface="Helvetica Neue Light"/>
                <a:sym typeface="Helvetica Neue Light"/>
              </a:rPr>
              <a:t>EQ:</a:t>
            </a:r>
            <a:r>
              <a:rPr b="1" sz="2700">
                <a:solidFill>
                  <a:srgbClr val="001940"/>
                </a:solidFill>
                <a:latin typeface="Helvetica Neue Light"/>
                <a:ea typeface="Helvetica Neue Light"/>
                <a:cs typeface="Helvetica Neue Light"/>
                <a:sym typeface="Helvetica Neue Light"/>
              </a:rPr>
              <a:t> </a:t>
            </a:r>
            <a:r>
              <a:rPr b="1" sz="2500">
                <a:solidFill>
                  <a:srgbClr val="001940"/>
                </a:solidFill>
                <a:latin typeface="Helvetica Neue Light"/>
                <a:ea typeface="Helvetica Neue Light"/>
                <a:cs typeface="Helvetica Neue Light"/>
                <a:sym typeface="Helvetica Neue Light"/>
              </a:rPr>
              <a:t>Who are the tutors and how will they help us this year?</a:t>
            </a:r>
          </a:p>
        </p:txBody>
      </p:sp>
      <p:pic>
        <p:nvPicPr>
          <p:cNvPr id="799" name="AVID_logo-spot.jpg"/>
          <p:cNvPicPr/>
          <p:nvPr/>
        </p:nvPicPr>
        <p:blipFill>
          <a:blip r:embed="rId4">
            <a:extLst/>
          </a:blip>
          <a:stretch>
            <a:fillRect/>
          </a:stretch>
        </p:blipFill>
        <p:spPr>
          <a:xfrm>
            <a:off x="341077" y="8384733"/>
            <a:ext cx="1723758" cy="1115932"/>
          </a:xfrm>
          <a:prstGeom prst="rect">
            <a:avLst/>
          </a:prstGeom>
          <a:ln w="12700">
            <a:miter lim="400000"/>
          </a:ln>
        </p:spPr>
      </p:pic>
      <p:sp>
        <p:nvSpPr>
          <p:cNvPr id="800" name="Shape 800"/>
          <p:cNvSpPr/>
          <p:nvPr/>
        </p:nvSpPr>
        <p:spPr>
          <a:xfrm>
            <a:off x="2883204" y="1665701"/>
            <a:ext cx="4474755" cy="7244229"/>
          </a:xfrm>
          <a:prstGeom prst="rect">
            <a:avLst/>
          </a:prstGeom>
          <a:ln w="12700">
            <a:solidFill>
              <a:srgbClr val="916210"/>
            </a:solidFill>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pPr>
            <a:r>
              <a:rPr b="1" sz="4300" u="sng">
                <a:latin typeface="Helvetica Neue Light"/>
                <a:ea typeface="Helvetica Neue Light"/>
                <a:cs typeface="Helvetica Neue Light"/>
                <a:sym typeface="Helvetica Neue Light"/>
              </a:rPr>
              <a:t>Tutors:</a:t>
            </a:r>
            <a:endParaRPr sz="4300" u="sng">
              <a:latin typeface="Helvetica Neue Light"/>
              <a:ea typeface="Helvetica Neue Light"/>
              <a:cs typeface="Helvetica Neue Light"/>
              <a:sym typeface="Helvetica Neue Light"/>
            </a:endParaRPr>
          </a:p>
          <a:p>
            <a:pPr lvl="0" marL="280736" indent="-280736" algn="l">
              <a:buSzPct val="100000"/>
              <a:buChar char="•"/>
              <a:defRPr sz="1800"/>
            </a:pPr>
            <a:r>
              <a:rPr b="1" i="1" sz="2800">
                <a:latin typeface="Helvetica Neue Light"/>
                <a:ea typeface="Helvetica Neue Light"/>
                <a:cs typeface="Helvetica Neue Light"/>
                <a:sym typeface="Helvetica Neue Light"/>
              </a:rPr>
              <a:t>Bio information-- </a:t>
            </a:r>
            <a:r>
              <a:rPr sz="2800">
                <a:latin typeface="Helvetica Neue Light"/>
                <a:ea typeface="Helvetica Neue Light"/>
                <a:cs typeface="Helvetica Neue Light"/>
                <a:sym typeface="Helvetica Neue Light"/>
              </a:rPr>
              <a:t>schools attended, what studying in college? What want to do with life?</a:t>
            </a:r>
            <a:endParaRPr sz="2800">
              <a:latin typeface="Helvetica Neue Light"/>
              <a:ea typeface="Helvetica Neue Light"/>
              <a:cs typeface="Helvetica Neue Light"/>
              <a:sym typeface="Helvetica Neue Light"/>
            </a:endParaRPr>
          </a:p>
          <a:p>
            <a:pPr lvl="0" marL="280736" indent="-280736" algn="l">
              <a:buSzPct val="100000"/>
              <a:buChar char="•"/>
              <a:defRPr sz="1800"/>
            </a:pPr>
            <a:r>
              <a:rPr b="1" i="1" sz="2800">
                <a:latin typeface="Helvetica Neue Light"/>
                <a:ea typeface="Helvetica Neue Light"/>
                <a:cs typeface="Helvetica Neue Light"/>
                <a:sym typeface="Helvetica Neue Light"/>
              </a:rPr>
              <a:t>AVID Experiences--</a:t>
            </a:r>
            <a:r>
              <a:rPr sz="2800">
                <a:latin typeface="Helvetica Neue Light"/>
                <a:ea typeface="Helvetica Neue Light"/>
                <a:cs typeface="Helvetica Neue Light"/>
                <a:sym typeface="Helvetica Neue Light"/>
              </a:rPr>
              <a:t> Why an AVID tutor? How long? What was your experience in AVID?</a:t>
            </a:r>
            <a:endParaRPr sz="2800">
              <a:latin typeface="Helvetica Neue Light"/>
              <a:ea typeface="Helvetica Neue Light"/>
              <a:cs typeface="Helvetica Neue Light"/>
              <a:sym typeface="Helvetica Neue Light"/>
            </a:endParaRPr>
          </a:p>
          <a:p>
            <a:pPr lvl="0" marL="280736" indent="-280736" algn="l">
              <a:buSzPct val="100000"/>
              <a:buChar char="•"/>
              <a:defRPr sz="1800"/>
            </a:pPr>
            <a:r>
              <a:rPr b="1" i="1" sz="2800">
                <a:latin typeface="Helvetica Neue Light"/>
                <a:ea typeface="Helvetica Neue Light"/>
                <a:cs typeface="Helvetica Neue Light"/>
                <a:sym typeface="Helvetica Neue Light"/>
              </a:rPr>
              <a:t>Any other fun information about yourself--</a:t>
            </a:r>
            <a:r>
              <a:rPr sz="2800">
                <a:latin typeface="Helvetica Neue Light"/>
                <a:ea typeface="Helvetica Neue Light"/>
                <a:cs typeface="Helvetica Neue Light"/>
                <a:sym typeface="Helvetica Neue Light"/>
              </a:rPr>
              <a:t> likes, dislikes, teams, favorites in any area of life, music, TV shows, music</a:t>
            </a:r>
            <a:endParaRPr sz="2800">
              <a:latin typeface="Helvetica Neue Light"/>
              <a:ea typeface="Helvetica Neue Light"/>
              <a:cs typeface="Helvetica Neue Light"/>
              <a:sym typeface="Helvetica Neue Light"/>
            </a:endParaRPr>
          </a:p>
          <a:p>
            <a:pPr lvl="0" marL="280736" indent="-280736" algn="l">
              <a:buSzPct val="100000"/>
              <a:buChar char="•"/>
              <a:defRPr sz="1800"/>
            </a:pPr>
            <a:r>
              <a:rPr b="1" i="1" sz="2800">
                <a:latin typeface="Helvetica Neue Light"/>
                <a:ea typeface="Helvetica Neue Light"/>
                <a:cs typeface="Helvetica Neue Light"/>
                <a:sym typeface="Helvetica Neue Light"/>
              </a:rPr>
              <a:t>What is your passion?</a:t>
            </a:r>
          </a:p>
        </p:txBody>
      </p:sp>
      <p:pic>
        <p:nvPicPr>
          <p:cNvPr id="801" name=""/>
          <p:cNvPicPr/>
          <p:nvPr/>
        </p:nvPicPr>
        <p:blipFill>
          <a:blip r:embed="rId5">
            <a:extLst/>
          </a:blip>
          <a:stretch>
            <a:fillRect/>
          </a:stretch>
        </p:blipFill>
        <p:spPr>
          <a:xfrm>
            <a:off x="-88900" y="1449928"/>
            <a:ext cx="13182601" cy="177801"/>
          </a:xfrm>
          <a:prstGeom prst="rect">
            <a:avLst/>
          </a:prstGeom>
        </p:spPr>
      </p:pic>
      <p:grpSp>
        <p:nvGrpSpPr>
          <p:cNvPr id="805" name="Group 805"/>
          <p:cNvGrpSpPr/>
          <p:nvPr/>
        </p:nvGrpSpPr>
        <p:grpSpPr>
          <a:xfrm rot="5400000">
            <a:off x="8005534" y="4798125"/>
            <a:ext cx="8908474" cy="1131949"/>
            <a:chOff x="-25399" y="-25399"/>
            <a:chExt cx="8908472" cy="1131948"/>
          </a:xfrm>
        </p:grpSpPr>
        <p:sp>
          <p:nvSpPr>
            <p:cNvPr id="804" name="Shape 804"/>
            <p:cNvSpPr/>
            <p:nvPr/>
          </p:nvSpPr>
          <p:spPr>
            <a:xfrm>
              <a:off x="0" y="0"/>
              <a:ext cx="8857673" cy="1081149"/>
            </a:xfrm>
            <a:prstGeom prst="rect">
              <a:avLst/>
            </a:prstGeom>
            <a:solidFill>
              <a:srgbClr val="001940"/>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a:defRPr b="1" sz="3000">
                  <a:solidFill>
                    <a:srgbClr val="F2CC20"/>
                  </a:solidFill>
                  <a:latin typeface="Helvetica Neue Light"/>
                  <a:ea typeface="Helvetica Neue Light"/>
                  <a:cs typeface="Helvetica Neue Light"/>
                  <a:sym typeface="Helvetica Neue Light"/>
                </a:defRPr>
              </a:lvl1pPr>
            </a:lstStyle>
            <a:p>
              <a:pPr lvl="0">
                <a:defRPr b="0" sz="1800">
                  <a:solidFill>
                    <a:srgbClr val="000000"/>
                  </a:solidFill>
                </a:defRPr>
              </a:pPr>
              <a:r>
                <a:rPr b="1" sz="3000">
                  <a:solidFill>
                    <a:srgbClr val="F2CC20"/>
                  </a:solidFill>
                </a:rPr>
                <a:t>LG: Get to know the tutors and understand their role in AVID.</a:t>
              </a:r>
            </a:p>
          </p:txBody>
        </p:sp>
        <p:pic>
          <p:nvPicPr>
            <p:cNvPr id="803" name=""/>
            <p:cNvPicPr/>
            <p:nvPr/>
          </p:nvPicPr>
          <p:blipFill>
            <a:blip r:embed="rId6">
              <a:extLst/>
            </a:blip>
            <a:stretch>
              <a:fillRect/>
            </a:stretch>
          </p:blipFill>
          <p:spPr>
            <a:xfrm>
              <a:off x="-25400" y="-25401"/>
              <a:ext cx="8908473" cy="1131950"/>
            </a:xfrm>
            <a:prstGeom prst="rect">
              <a:avLst/>
            </a:prstGeom>
            <a:effectLst/>
          </p:spPr>
        </p:pic>
      </p:grpSp>
      <p:sp>
        <p:nvSpPr>
          <p:cNvPr id="806" name="Shape 806"/>
          <p:cNvSpPr/>
          <p:nvPr/>
        </p:nvSpPr>
        <p:spPr>
          <a:xfrm>
            <a:off x="7434597" y="1660745"/>
            <a:ext cx="4383386" cy="2528950"/>
          </a:xfrm>
          <a:prstGeom prst="rect">
            <a:avLst/>
          </a:prstGeom>
          <a:ln w="12700">
            <a:solidFill>
              <a:srgbClr val="916210"/>
            </a:solidFill>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pPr>
            <a:r>
              <a:rPr b="1" sz="3900" u="sng">
                <a:latin typeface="Helvetica Neue Light"/>
                <a:ea typeface="Helvetica Neue Light"/>
                <a:cs typeface="Helvetica Neue Light"/>
                <a:sym typeface="Helvetica Neue Light"/>
              </a:rPr>
              <a:t>Students:</a:t>
            </a:r>
            <a:endParaRPr sz="3900" u="sng">
              <a:latin typeface="Helvetica Neue Light"/>
              <a:ea typeface="Helvetica Neue Light"/>
              <a:cs typeface="Helvetica Neue Light"/>
              <a:sym typeface="Helvetica Neue Light"/>
            </a:endParaRPr>
          </a:p>
          <a:p>
            <a:pPr lvl="0" marL="300789" indent="-300789" algn="l">
              <a:buSzPct val="100000"/>
              <a:buChar char="•"/>
              <a:defRPr sz="1800"/>
            </a:pPr>
            <a:r>
              <a:rPr sz="3000">
                <a:latin typeface="Helvetica Neue Light"/>
                <a:ea typeface="Helvetica Neue Light"/>
                <a:cs typeface="Helvetica Neue Light"/>
                <a:sym typeface="Helvetica Neue Light"/>
              </a:rPr>
              <a:t>Don't ask anything sketchy.</a:t>
            </a:r>
            <a:endParaRPr sz="3000">
              <a:latin typeface="Helvetica Neue Light"/>
              <a:ea typeface="Helvetica Neue Light"/>
              <a:cs typeface="Helvetica Neue Light"/>
              <a:sym typeface="Helvetica Neue Light"/>
            </a:endParaRPr>
          </a:p>
          <a:p>
            <a:pPr lvl="0" marL="300789" indent="-300789" algn="l">
              <a:buSzPct val="100000"/>
              <a:buChar char="•"/>
              <a:defRPr sz="1800"/>
            </a:pPr>
            <a:r>
              <a:rPr sz="3000">
                <a:latin typeface="Helvetica Neue Light"/>
                <a:ea typeface="Helvetica Neue Light"/>
                <a:cs typeface="Helvetica Neue Light"/>
                <a:sym typeface="Helvetica Neue Light"/>
              </a:rPr>
              <a:t>What is your pet peeve as a tutor?</a:t>
            </a:r>
          </a:p>
        </p:txBody>
      </p:sp>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2" name="Shape 82"/>
          <p:cNvSpPr/>
          <p:nvPr/>
        </p:nvSpPr>
        <p:spPr>
          <a:xfrm>
            <a:off x="0" y="-30969"/>
            <a:ext cx="13004800" cy="1670974"/>
          </a:xfrm>
          <a:prstGeom prst="rect">
            <a:avLst/>
          </a:prstGeom>
          <a:solidFill>
            <a:srgbClr val="001940"/>
          </a:solidFill>
          <a:ln w="12700">
            <a:miter lim="400000"/>
          </a:ln>
        </p:spPr>
        <p:txBody>
          <a:bodyPr lIns="0" tIns="0" rIns="0" bIns="0" anchor="ctr"/>
          <a:lstStyle/>
          <a:p>
            <a:pPr lvl="0">
              <a:defRPr sz="2400">
                <a:solidFill>
                  <a:srgbClr val="FFFFFF"/>
                </a:solidFill>
              </a:defRPr>
            </a:pPr>
          </a:p>
        </p:txBody>
      </p:sp>
      <p:grpSp>
        <p:nvGrpSpPr>
          <p:cNvPr id="85" name="Group 85"/>
          <p:cNvGrpSpPr/>
          <p:nvPr/>
        </p:nvGrpSpPr>
        <p:grpSpPr>
          <a:xfrm rot="5400000">
            <a:off x="8460178" y="5214378"/>
            <a:ext cx="8125954" cy="990601"/>
            <a:chOff x="-25399" y="-25399"/>
            <a:chExt cx="8125952" cy="990600"/>
          </a:xfrm>
        </p:grpSpPr>
        <p:sp>
          <p:nvSpPr>
            <p:cNvPr id="84" name="Shape 84"/>
            <p:cNvSpPr/>
            <p:nvPr/>
          </p:nvSpPr>
          <p:spPr>
            <a:xfrm>
              <a:off x="0" y="0"/>
              <a:ext cx="8075153" cy="939800"/>
            </a:xfrm>
            <a:prstGeom prst="rect">
              <a:avLst/>
            </a:prstGeom>
            <a:solidFill>
              <a:srgbClr val="001940"/>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a:defRPr b="1" sz="2600">
                  <a:solidFill>
                    <a:srgbClr val="F2CC20"/>
                  </a:solidFill>
                </a:defRPr>
              </a:lvl1pPr>
            </a:lstStyle>
            <a:p>
              <a:pPr lvl="0">
                <a:defRPr b="0" sz="1800">
                  <a:solidFill>
                    <a:srgbClr val="000000"/>
                  </a:solidFill>
                </a:defRPr>
              </a:pPr>
              <a:r>
                <a:rPr b="1" sz="2600">
                  <a:solidFill>
                    <a:srgbClr val="F2CC20"/>
                  </a:solidFill>
                </a:rPr>
                <a:t>LG: Introduce ourselves and the course and review the importance of the binder.</a:t>
              </a:r>
            </a:p>
          </p:txBody>
        </p:sp>
        <p:pic>
          <p:nvPicPr>
            <p:cNvPr id="83" name=""/>
            <p:cNvPicPr/>
            <p:nvPr/>
          </p:nvPicPr>
          <p:blipFill>
            <a:blip r:embed="rId2">
              <a:extLst/>
            </a:blip>
            <a:stretch>
              <a:fillRect/>
            </a:stretch>
          </p:blipFill>
          <p:spPr>
            <a:xfrm>
              <a:off x="-25400" y="-25400"/>
              <a:ext cx="8125953" cy="990601"/>
            </a:xfrm>
            <a:prstGeom prst="rect">
              <a:avLst/>
            </a:prstGeom>
            <a:effectLst/>
          </p:spPr>
        </p:pic>
      </p:grpSp>
      <p:pic>
        <p:nvPicPr>
          <p:cNvPr id="86" name=""/>
          <p:cNvPicPr/>
          <p:nvPr/>
        </p:nvPicPr>
        <p:blipFill>
          <a:blip r:embed="rId3">
            <a:extLst/>
          </a:blip>
          <a:stretch>
            <a:fillRect/>
          </a:stretch>
        </p:blipFill>
        <p:spPr>
          <a:xfrm>
            <a:off x="-88900" y="1533595"/>
            <a:ext cx="13182601" cy="177801"/>
          </a:xfrm>
          <a:prstGeom prst="rect">
            <a:avLst/>
          </a:prstGeom>
        </p:spPr>
      </p:pic>
      <p:pic>
        <p:nvPicPr>
          <p:cNvPr id="88" name=""/>
          <p:cNvPicPr/>
          <p:nvPr/>
        </p:nvPicPr>
        <p:blipFill>
          <a:blip r:embed="rId4">
            <a:extLst/>
          </a:blip>
          <a:stretch>
            <a:fillRect/>
          </a:stretch>
        </p:blipFill>
        <p:spPr>
          <a:xfrm rot="5400000">
            <a:off x="-1362644" y="5562259"/>
            <a:ext cx="8173320" cy="177801"/>
          </a:xfrm>
          <a:prstGeom prst="rect">
            <a:avLst/>
          </a:prstGeom>
        </p:spPr>
      </p:pic>
      <p:sp>
        <p:nvSpPr>
          <p:cNvPr id="90" name="Shape 90"/>
          <p:cNvSpPr/>
          <p:nvPr/>
        </p:nvSpPr>
        <p:spPr>
          <a:xfrm>
            <a:off x="177498" y="1774964"/>
            <a:ext cx="2393680" cy="95488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defRPr sz="1800"/>
            </a:pPr>
            <a:r>
              <a:rPr sz="2800">
                <a:latin typeface="Helvetica Neue Light"/>
                <a:ea typeface="Helvetica Neue Light"/>
                <a:cs typeface="Helvetica Neue Light"/>
                <a:sym typeface="Helvetica Neue Light"/>
              </a:rPr>
              <a:t>Study</a:t>
            </a:r>
            <a:endParaRPr sz="2800">
              <a:latin typeface="Helvetica Neue Light"/>
              <a:ea typeface="Helvetica Neue Light"/>
              <a:cs typeface="Helvetica Neue Light"/>
              <a:sym typeface="Helvetica Neue Light"/>
            </a:endParaRPr>
          </a:p>
          <a:p>
            <a:pPr lvl="0">
              <a:defRPr sz="1800"/>
            </a:pPr>
            <a:r>
              <a:rPr sz="2800">
                <a:latin typeface="Helvetica Neue Light"/>
                <a:ea typeface="Helvetica Neue Light"/>
                <a:cs typeface="Helvetica Neue Light"/>
                <a:sym typeface="Helvetica Neue Light"/>
              </a:rPr>
              <a:t>Questions</a:t>
            </a:r>
          </a:p>
        </p:txBody>
      </p:sp>
      <p:sp>
        <p:nvSpPr>
          <p:cNvPr id="91" name="Shape 91"/>
          <p:cNvSpPr/>
          <p:nvPr/>
        </p:nvSpPr>
        <p:spPr>
          <a:xfrm>
            <a:off x="336719" y="327767"/>
            <a:ext cx="11672161" cy="7835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4500">
                <a:solidFill>
                  <a:srgbClr val="F2CC20"/>
                </a:solidFill>
                <a:latin typeface="Helvetica Neue Light"/>
                <a:ea typeface="Helvetica Neue Light"/>
                <a:cs typeface="Helvetica Neue Light"/>
                <a:sym typeface="Helvetica Neue Light"/>
              </a:defRPr>
            </a:lvl1pPr>
          </a:lstStyle>
          <a:p>
            <a:pPr lvl="0">
              <a:defRPr b="0" sz="1800">
                <a:solidFill>
                  <a:srgbClr val="000000"/>
                </a:solidFill>
              </a:defRPr>
            </a:pPr>
            <a:r>
              <a:rPr b="1" sz="4500">
                <a:solidFill>
                  <a:srgbClr val="F2CC20"/>
                </a:solidFill>
              </a:rPr>
              <a:t>First Day of School</a:t>
            </a:r>
          </a:p>
        </p:txBody>
      </p:sp>
      <p:sp>
        <p:nvSpPr>
          <p:cNvPr id="92" name="Shape 92"/>
          <p:cNvSpPr/>
          <p:nvPr/>
        </p:nvSpPr>
        <p:spPr>
          <a:xfrm>
            <a:off x="336719" y="1052700"/>
            <a:ext cx="11672160" cy="4610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400">
                <a:solidFill>
                  <a:srgbClr val="F2CC20"/>
                </a:solidFill>
                <a:latin typeface="Helvetica Neue Light"/>
                <a:ea typeface="Helvetica Neue Light"/>
                <a:cs typeface="Helvetica Neue Light"/>
                <a:sym typeface="Helvetica Neue Light"/>
              </a:defRPr>
            </a:lvl1pPr>
          </a:lstStyle>
          <a:p>
            <a:pPr lvl="0">
              <a:defRPr b="0" sz="1800">
                <a:solidFill>
                  <a:srgbClr val="000000"/>
                </a:solidFill>
              </a:defRPr>
            </a:pPr>
            <a:r>
              <a:rPr b="1" sz="2400">
                <a:solidFill>
                  <a:srgbClr val="F2CC20"/>
                </a:solidFill>
              </a:rPr>
              <a:t>Essential Question:  What are the binder requirements for an AVID student?</a:t>
            </a:r>
          </a:p>
        </p:txBody>
      </p:sp>
      <p:sp>
        <p:nvSpPr>
          <p:cNvPr id="93" name="Shape 93"/>
          <p:cNvSpPr/>
          <p:nvPr/>
        </p:nvSpPr>
        <p:spPr>
          <a:xfrm>
            <a:off x="3029136" y="2131761"/>
            <a:ext cx="8904325" cy="166476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pPr>
            <a:r>
              <a:rPr b="1" sz="3500">
                <a:latin typeface="Helvetica Neue Light"/>
                <a:ea typeface="Helvetica Neue Light"/>
                <a:cs typeface="Helvetica Neue Light"/>
                <a:sym typeface="Helvetica Neue Light"/>
              </a:rPr>
              <a:t>Importance of the Binder</a:t>
            </a:r>
            <a:endParaRPr sz="3500">
              <a:latin typeface="Helvetica Neue Light"/>
              <a:ea typeface="Helvetica Neue Light"/>
              <a:cs typeface="Helvetica Neue Light"/>
              <a:sym typeface="Helvetica Neue Light"/>
            </a:endParaRPr>
          </a:p>
          <a:p>
            <a:pPr lvl="0" algn="l">
              <a:defRPr sz="1800"/>
            </a:pPr>
            <a:endParaRPr sz="3500">
              <a:latin typeface="Helvetica Neue Light"/>
              <a:ea typeface="Helvetica Neue Light"/>
              <a:cs typeface="Helvetica Neue Light"/>
              <a:sym typeface="Helvetica Neue Light"/>
            </a:endParaRPr>
          </a:p>
        </p:txBody>
      </p:sp>
      <p:pic>
        <p:nvPicPr>
          <p:cNvPr id="94" name="AVID_logo-spot.jpg"/>
          <p:cNvPicPr/>
          <p:nvPr/>
        </p:nvPicPr>
        <p:blipFill>
          <a:blip r:embed="rId5">
            <a:extLst/>
          </a:blip>
          <a:stretch>
            <a:fillRect/>
          </a:stretch>
        </p:blipFill>
        <p:spPr>
          <a:xfrm>
            <a:off x="341077" y="8384733"/>
            <a:ext cx="1723758" cy="1115932"/>
          </a:xfrm>
          <a:prstGeom prst="rect">
            <a:avLst/>
          </a:prstGeom>
          <a:ln w="12700">
            <a:miter lim="400000"/>
          </a:ln>
        </p:spPr>
      </p:pic>
      <p:pic>
        <p:nvPicPr>
          <p:cNvPr id="95" name="image12.jpg"/>
          <p:cNvPicPr/>
          <p:nvPr/>
        </p:nvPicPr>
        <p:blipFill>
          <a:blip r:embed="rId6">
            <a:extLst/>
          </a:blip>
          <a:stretch>
            <a:fillRect/>
          </a:stretch>
        </p:blipFill>
        <p:spPr>
          <a:xfrm>
            <a:off x="3080059" y="3081561"/>
            <a:ext cx="2163963" cy="3219029"/>
          </a:xfrm>
          <a:prstGeom prst="rect">
            <a:avLst/>
          </a:prstGeom>
          <a:ln w="12700">
            <a:miter lim="400000"/>
          </a:ln>
        </p:spPr>
      </p:pic>
      <p:pic>
        <p:nvPicPr>
          <p:cNvPr id="96" name="InsertedImage.jpg"/>
          <p:cNvPicPr/>
          <p:nvPr/>
        </p:nvPicPr>
        <p:blipFill>
          <a:blip r:embed="rId7">
            <a:extLst/>
          </a:blip>
          <a:srcRect l="11690" t="0" r="11690" b="0"/>
          <a:stretch>
            <a:fillRect/>
          </a:stretch>
        </p:blipFill>
        <p:spPr>
          <a:xfrm>
            <a:off x="5708077" y="3081638"/>
            <a:ext cx="2466391" cy="3219064"/>
          </a:xfrm>
          <a:prstGeom prst="rect">
            <a:avLst/>
          </a:prstGeom>
          <a:ln w="12700">
            <a:miter lim="400000"/>
          </a:ln>
        </p:spPr>
      </p:pic>
      <p:pic>
        <p:nvPicPr>
          <p:cNvPr id="97" name="InsertedImage.jpg"/>
          <p:cNvPicPr/>
          <p:nvPr/>
        </p:nvPicPr>
        <p:blipFill>
          <a:blip r:embed="rId8">
            <a:extLst/>
          </a:blip>
          <a:srcRect l="4074" t="10192" r="8148" b="10192"/>
          <a:stretch>
            <a:fillRect/>
          </a:stretch>
        </p:blipFill>
        <p:spPr>
          <a:xfrm>
            <a:off x="8064714" y="3110681"/>
            <a:ext cx="3720723" cy="3276511"/>
          </a:xfrm>
          <a:prstGeom prst="rect">
            <a:avLst/>
          </a:prstGeom>
          <a:ln w="12700">
            <a:miter lim="400000"/>
          </a:ln>
        </p:spPr>
      </p:pic>
      <p:pic>
        <p:nvPicPr>
          <p:cNvPr id="98" name="InsertedImage.jpg"/>
          <p:cNvPicPr/>
          <p:nvPr/>
        </p:nvPicPr>
        <p:blipFill>
          <a:blip r:embed="rId9">
            <a:extLst/>
          </a:blip>
          <a:srcRect l="21583" t="0" r="21982" b="0"/>
          <a:stretch>
            <a:fillRect/>
          </a:stretch>
        </p:blipFill>
        <p:spPr>
          <a:xfrm rot="1400370">
            <a:off x="8009265" y="6099839"/>
            <a:ext cx="1791235" cy="3174034"/>
          </a:xfrm>
          <a:prstGeom prst="rect">
            <a:avLst/>
          </a:prstGeom>
          <a:ln w="12700">
            <a:miter lim="400000"/>
          </a:ln>
        </p:spPr>
      </p:pic>
      <p:pic>
        <p:nvPicPr>
          <p:cNvPr id="99" name="InsertedImage.jpg"/>
          <p:cNvPicPr/>
          <p:nvPr/>
        </p:nvPicPr>
        <p:blipFill>
          <a:blip r:embed="rId10">
            <a:extLst/>
          </a:blip>
          <a:srcRect l="5224" t="0" r="6987" b="0"/>
          <a:stretch>
            <a:fillRect/>
          </a:stretch>
        </p:blipFill>
        <p:spPr>
          <a:xfrm rot="20663520">
            <a:off x="4026187" y="6595380"/>
            <a:ext cx="2310714" cy="2632164"/>
          </a:xfrm>
          <a:prstGeom prst="rect">
            <a:avLst/>
          </a:prstGeom>
          <a:ln w="12700">
            <a:miter lim="400000"/>
          </a:ln>
        </p:spPr>
      </p:pic>
      <p:sp>
        <p:nvSpPr>
          <p:cNvPr id="100" name="Shape 100"/>
          <p:cNvSpPr/>
          <p:nvPr/>
        </p:nvSpPr>
        <p:spPr>
          <a:xfrm>
            <a:off x="2876855" y="3069740"/>
            <a:ext cx="8970842" cy="2681635"/>
          </a:xfrm>
          <a:prstGeom prst="rect">
            <a:avLst/>
          </a:prstGeom>
          <a:gradFill>
            <a:gsLst>
              <a:gs pos="0">
                <a:srgbClr val="F63111"/>
              </a:gs>
              <a:gs pos="100000">
                <a:srgbClr val="BA120A"/>
              </a:gs>
            </a:gsLst>
            <a:lin ang="5400000"/>
          </a:gradFill>
          <a:ln w="12700">
            <a:miter lim="400000"/>
          </a:ln>
          <a:extLst>
            <a:ext uri="{C572A759-6A51-4108-AA02-DFA0A04FC94B}">
              <ma14:wrappingTextBoxFlag xmlns:ma14="http://schemas.microsoft.com/office/mac/drawingml/2011/main" val="1"/>
            </a:ext>
          </a:extLst>
        </p:spPr>
        <p:txBody>
          <a:bodyPr lIns="0" tIns="0" rIns="0" bIns="0"/>
          <a:lstStyle>
            <a:lvl1pPr algn="l">
              <a:defRPr b="1" sz="4400">
                <a:solidFill>
                  <a:srgbClr val="FFFFFF"/>
                </a:solidFill>
              </a:defRPr>
            </a:lvl1pPr>
          </a:lstStyle>
          <a:p>
            <a:pPr lvl="0">
              <a:defRPr b="0" sz="1800">
                <a:solidFill>
                  <a:srgbClr val="000000"/>
                </a:solidFill>
              </a:defRPr>
            </a:pPr>
            <a:r>
              <a:rPr b="1" sz="4400">
                <a:solidFill>
                  <a:srgbClr val="FFFFFF"/>
                </a:solidFill>
              </a:rPr>
              <a:t>Read "The Importance of Your Binder" quietly to yourself, circling 5-10 key terms.</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xit" presetSubtype="0" presetID="9" grpId="1" fill="hold">
                                  <p:stCondLst>
                                    <p:cond delay="0"/>
                                  </p:stCondLst>
                                  <p:iterate type="el" backwards="0">
                                    <p:tmAbs val="0"/>
                                  </p:iterate>
                                  <p:childTnLst>
                                    <p:animEffect filter="dissolve" transition="out">
                                      <p:cBhvr>
                                        <p:cTn id="6" dur="1500" fill="hold"/>
                                        <p:tgtEl>
                                          <p:spTgt spid="100"/>
                                        </p:tgtEl>
                                      </p:cBhvr>
                                    </p:animEffect>
                                    <p:set>
                                      <p:cBhvr>
                                        <p:cTn id="7" fill="hold">
                                          <p:stCondLst>
                                            <p:cond delay="1499"/>
                                          </p:stCondLst>
                                        </p:cTn>
                                        <p:tgtEl>
                                          <p:spTgt spid="10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0" grpId="1"/>
    </p:bldLst>
  </p:timing>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08" name="Shape 808"/>
          <p:cNvSpPr/>
          <p:nvPr/>
        </p:nvSpPr>
        <p:spPr>
          <a:xfrm>
            <a:off x="0" y="-1"/>
            <a:ext cx="13004800" cy="970980"/>
          </a:xfrm>
          <a:prstGeom prst="rect">
            <a:avLst/>
          </a:prstGeom>
          <a:solidFill>
            <a:srgbClr val="001940"/>
          </a:solidFill>
          <a:ln w="12700">
            <a:miter lim="400000"/>
          </a:ln>
        </p:spPr>
        <p:txBody>
          <a:bodyPr lIns="0" tIns="0" rIns="0" bIns="0" anchor="ctr"/>
          <a:lstStyle/>
          <a:p>
            <a:pPr lvl="0">
              <a:defRPr sz="2400">
                <a:solidFill>
                  <a:srgbClr val="FFFFFF"/>
                </a:solidFill>
              </a:defRPr>
            </a:pPr>
          </a:p>
        </p:txBody>
      </p:sp>
      <p:pic>
        <p:nvPicPr>
          <p:cNvPr id="809" name=""/>
          <p:cNvPicPr/>
          <p:nvPr/>
        </p:nvPicPr>
        <p:blipFill>
          <a:blip r:embed="rId2">
            <a:extLst/>
          </a:blip>
          <a:stretch>
            <a:fillRect/>
          </a:stretch>
        </p:blipFill>
        <p:spPr>
          <a:xfrm>
            <a:off x="-172654" y="798133"/>
            <a:ext cx="13182601" cy="177801"/>
          </a:xfrm>
          <a:prstGeom prst="rect">
            <a:avLst/>
          </a:prstGeom>
        </p:spPr>
      </p:pic>
      <p:pic>
        <p:nvPicPr>
          <p:cNvPr id="811" name=""/>
          <p:cNvPicPr/>
          <p:nvPr/>
        </p:nvPicPr>
        <p:blipFill>
          <a:blip r:embed="rId3">
            <a:extLst/>
          </a:blip>
          <a:stretch>
            <a:fillRect/>
          </a:stretch>
        </p:blipFill>
        <p:spPr>
          <a:xfrm rot="5400000">
            <a:off x="-1492090" y="5432812"/>
            <a:ext cx="8432212" cy="177801"/>
          </a:xfrm>
          <a:prstGeom prst="rect">
            <a:avLst/>
          </a:prstGeom>
        </p:spPr>
      </p:pic>
      <p:sp>
        <p:nvSpPr>
          <p:cNvPr id="813" name="Shape 813"/>
          <p:cNvSpPr/>
          <p:nvPr/>
        </p:nvSpPr>
        <p:spPr>
          <a:xfrm>
            <a:off x="177498" y="1774964"/>
            <a:ext cx="2393680" cy="95488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defRPr sz="1800"/>
            </a:pPr>
            <a:r>
              <a:rPr sz="2800">
                <a:latin typeface="Helvetica Neue Light"/>
                <a:ea typeface="Helvetica Neue Light"/>
                <a:cs typeface="Helvetica Neue Light"/>
                <a:sym typeface="Helvetica Neue Light"/>
              </a:rPr>
              <a:t>Study</a:t>
            </a:r>
            <a:endParaRPr sz="2800">
              <a:latin typeface="Helvetica Neue Light"/>
              <a:ea typeface="Helvetica Neue Light"/>
              <a:cs typeface="Helvetica Neue Light"/>
              <a:sym typeface="Helvetica Neue Light"/>
            </a:endParaRPr>
          </a:p>
          <a:p>
            <a:pPr lvl="0">
              <a:defRPr sz="1800"/>
            </a:pPr>
            <a:r>
              <a:rPr sz="2800">
                <a:latin typeface="Helvetica Neue Light"/>
                <a:ea typeface="Helvetica Neue Light"/>
                <a:cs typeface="Helvetica Neue Light"/>
                <a:sym typeface="Helvetica Neue Light"/>
              </a:rPr>
              <a:t>Questions</a:t>
            </a:r>
          </a:p>
        </p:txBody>
      </p:sp>
      <p:sp>
        <p:nvSpPr>
          <p:cNvPr id="814" name="Shape 814"/>
          <p:cNvSpPr/>
          <p:nvPr/>
        </p:nvSpPr>
        <p:spPr>
          <a:xfrm>
            <a:off x="199666" y="1938"/>
            <a:ext cx="11672161" cy="7835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4500">
                <a:solidFill>
                  <a:srgbClr val="F2CC20"/>
                </a:solidFill>
                <a:latin typeface="Helvetica Neue Light"/>
                <a:ea typeface="Helvetica Neue Light"/>
                <a:cs typeface="Helvetica Neue Light"/>
                <a:sym typeface="Helvetica Neue Light"/>
              </a:defRPr>
            </a:lvl1pPr>
          </a:lstStyle>
          <a:p>
            <a:pPr lvl="0">
              <a:defRPr b="0" sz="1800">
                <a:solidFill>
                  <a:srgbClr val="000000"/>
                </a:solidFill>
              </a:defRPr>
            </a:pPr>
            <a:r>
              <a:rPr b="1" sz="4500">
                <a:solidFill>
                  <a:srgbClr val="F2CC20"/>
                </a:solidFill>
              </a:rPr>
              <a:t>Tutor Introductions</a:t>
            </a:r>
          </a:p>
        </p:txBody>
      </p:sp>
      <p:sp>
        <p:nvSpPr>
          <p:cNvPr id="815" name="Shape 815"/>
          <p:cNvSpPr/>
          <p:nvPr/>
        </p:nvSpPr>
        <p:spPr>
          <a:xfrm>
            <a:off x="153983" y="890665"/>
            <a:ext cx="12453184" cy="6594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pPr>
            <a:r>
              <a:rPr b="1" sz="3700">
                <a:solidFill>
                  <a:srgbClr val="001940"/>
                </a:solidFill>
                <a:latin typeface="Helvetica Neue Light"/>
                <a:ea typeface="Helvetica Neue Light"/>
                <a:cs typeface="Helvetica Neue Light"/>
                <a:sym typeface="Helvetica Neue Light"/>
              </a:rPr>
              <a:t>EQ:</a:t>
            </a:r>
            <a:r>
              <a:rPr b="1" sz="2700">
                <a:solidFill>
                  <a:srgbClr val="001940"/>
                </a:solidFill>
                <a:latin typeface="Helvetica Neue Light"/>
                <a:ea typeface="Helvetica Neue Light"/>
                <a:cs typeface="Helvetica Neue Light"/>
                <a:sym typeface="Helvetica Neue Light"/>
              </a:rPr>
              <a:t> </a:t>
            </a:r>
            <a:r>
              <a:rPr b="1" sz="2500">
                <a:solidFill>
                  <a:srgbClr val="001940"/>
                </a:solidFill>
                <a:latin typeface="Helvetica Neue Light"/>
                <a:ea typeface="Helvetica Neue Light"/>
                <a:cs typeface="Helvetica Neue Light"/>
                <a:sym typeface="Helvetica Neue Light"/>
              </a:rPr>
              <a:t>Who are the tutors and how will they help us this year?</a:t>
            </a:r>
          </a:p>
        </p:txBody>
      </p:sp>
      <p:pic>
        <p:nvPicPr>
          <p:cNvPr id="816" name="AVID_logo-spot.jpg"/>
          <p:cNvPicPr/>
          <p:nvPr/>
        </p:nvPicPr>
        <p:blipFill>
          <a:blip r:embed="rId4">
            <a:extLst/>
          </a:blip>
          <a:stretch>
            <a:fillRect/>
          </a:stretch>
        </p:blipFill>
        <p:spPr>
          <a:xfrm>
            <a:off x="341077" y="8384733"/>
            <a:ext cx="1723758" cy="1115932"/>
          </a:xfrm>
          <a:prstGeom prst="rect">
            <a:avLst/>
          </a:prstGeom>
          <a:ln w="12700">
            <a:miter lim="400000"/>
          </a:ln>
        </p:spPr>
      </p:pic>
      <p:sp>
        <p:nvSpPr>
          <p:cNvPr id="817" name="Shape 817"/>
          <p:cNvSpPr/>
          <p:nvPr/>
        </p:nvSpPr>
        <p:spPr>
          <a:xfrm>
            <a:off x="2883204" y="1665701"/>
            <a:ext cx="3941771" cy="3773549"/>
          </a:xfrm>
          <a:prstGeom prst="rect">
            <a:avLst/>
          </a:prstGeom>
          <a:ln w="12700">
            <a:solidFill>
              <a:srgbClr val="916210"/>
            </a:solidFill>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pPr>
            <a:r>
              <a:rPr b="1" sz="3000">
                <a:latin typeface="Helvetica Neue Light"/>
                <a:ea typeface="Helvetica Neue Light"/>
                <a:cs typeface="Helvetica Neue Light"/>
                <a:sym typeface="Helvetica Neue Light"/>
              </a:rPr>
              <a:t>Instructions:</a:t>
            </a:r>
            <a:endParaRPr sz="3000">
              <a:latin typeface="Helvetica Neue Light"/>
              <a:ea typeface="Helvetica Neue Light"/>
              <a:cs typeface="Helvetica Neue Light"/>
              <a:sym typeface="Helvetica Neue Light"/>
            </a:endParaRPr>
          </a:p>
          <a:p>
            <a:pPr lvl="0" marL="300789" indent="-300789" algn="l">
              <a:buSzPct val="100000"/>
              <a:buChar char="•"/>
              <a:defRPr sz="1800"/>
            </a:pPr>
            <a:r>
              <a:rPr sz="3000">
                <a:latin typeface="Helvetica Neue Light"/>
                <a:ea typeface="Helvetica Neue Light"/>
                <a:cs typeface="Helvetica Neue Light"/>
                <a:sym typeface="Helvetica Neue Light"/>
              </a:rPr>
              <a:t>Write left side questions about your notes.</a:t>
            </a:r>
            <a:endParaRPr sz="3000">
              <a:latin typeface="Helvetica Neue Light"/>
              <a:ea typeface="Helvetica Neue Light"/>
              <a:cs typeface="Helvetica Neue Light"/>
              <a:sym typeface="Helvetica Neue Light"/>
            </a:endParaRPr>
          </a:p>
          <a:p>
            <a:pPr lvl="0" algn="l">
              <a:defRPr sz="1800"/>
            </a:pPr>
            <a:endParaRPr sz="3000">
              <a:latin typeface="Helvetica Neue Light"/>
              <a:ea typeface="Helvetica Neue Light"/>
              <a:cs typeface="Helvetica Neue Light"/>
              <a:sym typeface="Helvetica Neue Light"/>
            </a:endParaRPr>
          </a:p>
          <a:p>
            <a:pPr lvl="0" algn="l">
              <a:defRPr sz="1800"/>
            </a:pPr>
            <a:endParaRPr sz="3000">
              <a:latin typeface="Helvetica Neue Light"/>
              <a:ea typeface="Helvetica Neue Light"/>
              <a:cs typeface="Helvetica Neue Light"/>
              <a:sym typeface="Helvetica Neue Light"/>
            </a:endParaRPr>
          </a:p>
          <a:p>
            <a:pPr lvl="0" marL="300789" indent="-300789" algn="l">
              <a:buSzPct val="100000"/>
              <a:buChar char="•"/>
              <a:defRPr sz="1800"/>
            </a:pPr>
            <a:r>
              <a:rPr sz="3000">
                <a:latin typeface="Helvetica Neue Light"/>
                <a:ea typeface="Helvetica Neue Light"/>
                <a:cs typeface="Helvetica Neue Light"/>
                <a:sym typeface="Helvetica Neue Light"/>
              </a:rPr>
              <a:t>Write a summary of your notes (DLIQ)</a:t>
            </a:r>
          </a:p>
        </p:txBody>
      </p:sp>
      <p:pic>
        <p:nvPicPr>
          <p:cNvPr id="818" name=""/>
          <p:cNvPicPr/>
          <p:nvPr/>
        </p:nvPicPr>
        <p:blipFill>
          <a:blip r:embed="rId5">
            <a:extLst/>
          </a:blip>
          <a:stretch>
            <a:fillRect/>
          </a:stretch>
        </p:blipFill>
        <p:spPr>
          <a:xfrm>
            <a:off x="-88900" y="1449928"/>
            <a:ext cx="13182601" cy="177801"/>
          </a:xfrm>
          <a:prstGeom prst="rect">
            <a:avLst/>
          </a:prstGeom>
        </p:spPr>
      </p:pic>
      <p:grpSp>
        <p:nvGrpSpPr>
          <p:cNvPr id="822" name="Group 822"/>
          <p:cNvGrpSpPr/>
          <p:nvPr/>
        </p:nvGrpSpPr>
        <p:grpSpPr>
          <a:xfrm rot="5400000">
            <a:off x="8167901" y="4729598"/>
            <a:ext cx="8954158" cy="1131950"/>
            <a:chOff x="-25399" y="-25399"/>
            <a:chExt cx="8954156" cy="1131948"/>
          </a:xfrm>
        </p:grpSpPr>
        <p:sp>
          <p:nvSpPr>
            <p:cNvPr id="821" name="Shape 821"/>
            <p:cNvSpPr/>
            <p:nvPr/>
          </p:nvSpPr>
          <p:spPr>
            <a:xfrm>
              <a:off x="0" y="0"/>
              <a:ext cx="8903357" cy="1081149"/>
            </a:xfrm>
            <a:prstGeom prst="rect">
              <a:avLst/>
            </a:prstGeom>
            <a:solidFill>
              <a:srgbClr val="001940"/>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a:defRPr b="1" sz="3000">
                  <a:solidFill>
                    <a:srgbClr val="F2CC20"/>
                  </a:solidFill>
                  <a:latin typeface="Helvetica Neue Light"/>
                  <a:ea typeface="Helvetica Neue Light"/>
                  <a:cs typeface="Helvetica Neue Light"/>
                  <a:sym typeface="Helvetica Neue Light"/>
                </a:defRPr>
              </a:lvl1pPr>
            </a:lstStyle>
            <a:p>
              <a:pPr lvl="0">
                <a:defRPr b="0" sz="1800">
                  <a:solidFill>
                    <a:srgbClr val="000000"/>
                  </a:solidFill>
                </a:defRPr>
              </a:pPr>
              <a:r>
                <a:rPr b="1" sz="3000">
                  <a:solidFill>
                    <a:srgbClr val="F2CC20"/>
                  </a:solidFill>
                </a:rPr>
                <a:t>LG: Get to know the tutors and understand their role in AVID.</a:t>
              </a:r>
            </a:p>
          </p:txBody>
        </p:sp>
        <p:pic>
          <p:nvPicPr>
            <p:cNvPr id="820" name=""/>
            <p:cNvPicPr/>
            <p:nvPr/>
          </p:nvPicPr>
          <p:blipFill>
            <a:blip r:embed="rId6">
              <a:extLst/>
            </a:blip>
            <a:stretch>
              <a:fillRect/>
            </a:stretch>
          </p:blipFill>
          <p:spPr>
            <a:xfrm>
              <a:off x="-25400" y="-25400"/>
              <a:ext cx="8954157" cy="1131949"/>
            </a:xfrm>
            <a:prstGeom prst="rect">
              <a:avLst/>
            </a:prstGeom>
            <a:effectLst/>
          </p:spPr>
        </p:pic>
      </p:grpSp>
      <p:pic>
        <p:nvPicPr>
          <p:cNvPr id="823" name="InsertedImage-31.jpg"/>
          <p:cNvPicPr/>
          <p:nvPr/>
        </p:nvPicPr>
        <p:blipFill>
          <a:blip r:embed="rId7">
            <a:extLst/>
          </a:blip>
          <a:srcRect l="0" t="619" r="7712" b="15137"/>
          <a:stretch>
            <a:fillRect/>
          </a:stretch>
        </p:blipFill>
        <p:spPr>
          <a:xfrm rot="16329479">
            <a:off x="5886776" y="3027339"/>
            <a:ext cx="7249873" cy="4963423"/>
          </a:xfrm>
          <a:prstGeom prst="rect">
            <a:avLst/>
          </a:prstGeom>
          <a:ln w="12700">
            <a:miter lim="400000"/>
          </a:ln>
        </p:spPr>
      </p:pic>
      <p:sp>
        <p:nvSpPr>
          <p:cNvPr id="824" name="Shape 824"/>
          <p:cNvSpPr/>
          <p:nvPr/>
        </p:nvSpPr>
        <p:spPr>
          <a:xfrm rot="1011418">
            <a:off x="5049453" y="3347325"/>
            <a:ext cx="2652343" cy="793349"/>
          </a:xfrm>
          <a:prstGeom prst="rightArrow">
            <a:avLst>
              <a:gd name="adj1" fmla="val 32000"/>
              <a:gd name="adj2" fmla="val 153678"/>
            </a:avLst>
          </a:prstGeom>
          <a:solidFill>
            <a:srgbClr val="095CC4"/>
          </a:solidFill>
          <a:ln w="12700">
            <a:miter lim="400000"/>
          </a:ln>
        </p:spPr>
        <p:txBody>
          <a:bodyPr lIns="50800" tIns="50800" rIns="50800" bIns="50800" anchor="ctr"/>
          <a:lstStyle/>
          <a:p>
            <a:pPr lvl="0">
              <a:defRPr sz="2400">
                <a:solidFill>
                  <a:srgbClr val="FFFFFF"/>
                </a:solidFill>
              </a:defRPr>
            </a:pPr>
          </a:p>
        </p:txBody>
      </p:sp>
      <p:sp>
        <p:nvSpPr>
          <p:cNvPr id="825" name="Shape 825"/>
          <p:cNvSpPr/>
          <p:nvPr/>
        </p:nvSpPr>
        <p:spPr>
          <a:xfrm rot="2389232">
            <a:off x="4571791" y="6215807"/>
            <a:ext cx="3792624" cy="965379"/>
          </a:xfrm>
          <a:prstGeom prst="rightArrow">
            <a:avLst>
              <a:gd name="adj1" fmla="val 32000"/>
              <a:gd name="adj2" fmla="val 126293"/>
            </a:avLst>
          </a:prstGeom>
          <a:blipFill>
            <a:blip r:embed="rId8"/>
          </a:blipFill>
          <a:ln w="12700">
            <a:miter lim="400000"/>
          </a:ln>
          <a:effectLst>
            <a:outerShdw sx="100000" sy="100000" kx="0" ky="0" algn="b" rotWithShape="0" blurRad="50800" dist="12700" dir="0">
              <a:srgbClr val="000000">
                <a:alpha val="50000"/>
              </a:srgbClr>
            </a:outerShdw>
          </a:effectLst>
        </p:spPr>
        <p:txBody>
          <a:bodyPr lIns="50800" tIns="50800" rIns="50800" bIns="50800" anchor="ctr"/>
          <a:lstStyle/>
          <a:p>
            <a:pPr lvl="0">
              <a:defRPr sz="2400">
                <a:solidFill>
                  <a:srgbClr val="FFFFFF"/>
                </a:solidFill>
              </a:defRPr>
            </a:pPr>
          </a:p>
        </p:txBody>
      </p:sp>
    </p:spTree>
  </p:cSld>
  <p:clrMapOvr>
    <a:masterClrMapping/>
  </p:clrMapOvr>
  <p:transition spd="med" advClick="1"/>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27" name="Shape 827"/>
          <p:cNvSpPr/>
          <p:nvPr/>
        </p:nvSpPr>
        <p:spPr>
          <a:xfrm>
            <a:off x="0" y="-1"/>
            <a:ext cx="13004800" cy="970980"/>
          </a:xfrm>
          <a:prstGeom prst="rect">
            <a:avLst/>
          </a:prstGeom>
          <a:solidFill>
            <a:srgbClr val="001940"/>
          </a:solidFill>
          <a:ln w="12700">
            <a:miter lim="400000"/>
          </a:ln>
        </p:spPr>
        <p:txBody>
          <a:bodyPr lIns="0" tIns="0" rIns="0" bIns="0" anchor="ctr"/>
          <a:lstStyle/>
          <a:p>
            <a:pPr lvl="0">
              <a:defRPr sz="2400">
                <a:solidFill>
                  <a:srgbClr val="FFFFFF"/>
                </a:solidFill>
              </a:defRPr>
            </a:pPr>
          </a:p>
        </p:txBody>
      </p:sp>
      <p:pic>
        <p:nvPicPr>
          <p:cNvPr id="828" name=""/>
          <p:cNvPicPr/>
          <p:nvPr/>
        </p:nvPicPr>
        <p:blipFill>
          <a:blip r:embed="rId2">
            <a:extLst/>
          </a:blip>
          <a:stretch>
            <a:fillRect/>
          </a:stretch>
        </p:blipFill>
        <p:spPr>
          <a:xfrm>
            <a:off x="-172654" y="798133"/>
            <a:ext cx="13182601" cy="177801"/>
          </a:xfrm>
          <a:prstGeom prst="rect">
            <a:avLst/>
          </a:prstGeom>
        </p:spPr>
      </p:pic>
      <p:pic>
        <p:nvPicPr>
          <p:cNvPr id="830" name=""/>
          <p:cNvPicPr/>
          <p:nvPr/>
        </p:nvPicPr>
        <p:blipFill>
          <a:blip r:embed="rId3">
            <a:extLst/>
          </a:blip>
          <a:stretch>
            <a:fillRect/>
          </a:stretch>
        </p:blipFill>
        <p:spPr>
          <a:xfrm rot="5400000">
            <a:off x="-1492090" y="5432812"/>
            <a:ext cx="8432212" cy="177801"/>
          </a:xfrm>
          <a:prstGeom prst="rect">
            <a:avLst/>
          </a:prstGeom>
        </p:spPr>
      </p:pic>
      <p:sp>
        <p:nvSpPr>
          <p:cNvPr id="832" name="Shape 832"/>
          <p:cNvSpPr/>
          <p:nvPr/>
        </p:nvSpPr>
        <p:spPr>
          <a:xfrm>
            <a:off x="177498" y="1774964"/>
            <a:ext cx="2393680" cy="95488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defRPr sz="1800"/>
            </a:pPr>
            <a:r>
              <a:rPr sz="2800">
                <a:latin typeface="Helvetica Neue Light"/>
                <a:ea typeface="Helvetica Neue Light"/>
                <a:cs typeface="Helvetica Neue Light"/>
                <a:sym typeface="Helvetica Neue Light"/>
              </a:rPr>
              <a:t>Study</a:t>
            </a:r>
            <a:endParaRPr sz="2800">
              <a:latin typeface="Helvetica Neue Light"/>
              <a:ea typeface="Helvetica Neue Light"/>
              <a:cs typeface="Helvetica Neue Light"/>
              <a:sym typeface="Helvetica Neue Light"/>
            </a:endParaRPr>
          </a:p>
          <a:p>
            <a:pPr lvl="0">
              <a:defRPr sz="1800"/>
            </a:pPr>
            <a:r>
              <a:rPr sz="2800">
                <a:latin typeface="Helvetica Neue Light"/>
                <a:ea typeface="Helvetica Neue Light"/>
                <a:cs typeface="Helvetica Neue Light"/>
                <a:sym typeface="Helvetica Neue Light"/>
              </a:rPr>
              <a:t>Questions</a:t>
            </a:r>
          </a:p>
        </p:txBody>
      </p:sp>
      <p:sp>
        <p:nvSpPr>
          <p:cNvPr id="833" name="Shape 833"/>
          <p:cNvSpPr/>
          <p:nvPr/>
        </p:nvSpPr>
        <p:spPr>
          <a:xfrm>
            <a:off x="199666" y="1938"/>
            <a:ext cx="11672161" cy="7835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4500">
                <a:solidFill>
                  <a:srgbClr val="F2CC20"/>
                </a:solidFill>
                <a:latin typeface="Helvetica Neue Light"/>
                <a:ea typeface="Helvetica Neue Light"/>
                <a:cs typeface="Helvetica Neue Light"/>
                <a:sym typeface="Helvetica Neue Light"/>
              </a:defRPr>
            </a:lvl1pPr>
          </a:lstStyle>
          <a:p>
            <a:pPr lvl="0">
              <a:defRPr b="0" sz="1800">
                <a:solidFill>
                  <a:srgbClr val="000000"/>
                </a:solidFill>
              </a:defRPr>
            </a:pPr>
            <a:r>
              <a:rPr b="1" sz="4500">
                <a:solidFill>
                  <a:srgbClr val="F2CC20"/>
                </a:solidFill>
              </a:rPr>
              <a:t>The Case for Cannibalism</a:t>
            </a:r>
          </a:p>
        </p:txBody>
      </p:sp>
      <p:sp>
        <p:nvSpPr>
          <p:cNvPr id="834" name="Shape 834"/>
          <p:cNvSpPr/>
          <p:nvPr/>
        </p:nvSpPr>
        <p:spPr>
          <a:xfrm>
            <a:off x="153983" y="890665"/>
            <a:ext cx="12453184" cy="6594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pPr>
            <a:r>
              <a:rPr b="1" sz="3700">
                <a:solidFill>
                  <a:srgbClr val="001940"/>
                </a:solidFill>
                <a:latin typeface="Helvetica Neue Light"/>
                <a:ea typeface="Helvetica Neue Light"/>
                <a:cs typeface="Helvetica Neue Light"/>
                <a:sym typeface="Helvetica Neue Light"/>
              </a:rPr>
              <a:t>EQ:</a:t>
            </a:r>
            <a:r>
              <a:rPr b="1" sz="2700">
                <a:solidFill>
                  <a:srgbClr val="001940"/>
                </a:solidFill>
                <a:latin typeface="Helvetica Neue Light"/>
                <a:ea typeface="Helvetica Neue Light"/>
                <a:cs typeface="Helvetica Neue Light"/>
                <a:sym typeface="Helvetica Neue Light"/>
              </a:rPr>
              <a:t> </a:t>
            </a:r>
            <a:r>
              <a:rPr sz="2500">
                <a:solidFill>
                  <a:srgbClr val="001940"/>
                </a:solidFill>
                <a:latin typeface="Helvetica Neue Light"/>
                <a:ea typeface="Helvetica Neue Light"/>
                <a:cs typeface="Helvetica Neue Light"/>
                <a:sym typeface="Helvetica Neue Light"/>
              </a:rPr>
              <a:t>How should the jury rule in this case? Why? What would Jeremy Bentham say?</a:t>
            </a:r>
          </a:p>
        </p:txBody>
      </p:sp>
      <p:pic>
        <p:nvPicPr>
          <p:cNvPr id="835" name="AVID_logo-spot.jpg"/>
          <p:cNvPicPr/>
          <p:nvPr/>
        </p:nvPicPr>
        <p:blipFill>
          <a:blip r:embed="rId4">
            <a:extLst/>
          </a:blip>
          <a:stretch>
            <a:fillRect/>
          </a:stretch>
        </p:blipFill>
        <p:spPr>
          <a:xfrm>
            <a:off x="341077" y="8384733"/>
            <a:ext cx="1723758" cy="1115932"/>
          </a:xfrm>
          <a:prstGeom prst="rect">
            <a:avLst/>
          </a:prstGeom>
          <a:ln w="12700">
            <a:miter lim="400000"/>
          </a:ln>
        </p:spPr>
      </p:pic>
      <p:sp>
        <p:nvSpPr>
          <p:cNvPr id="836" name="Shape 836"/>
          <p:cNvSpPr/>
          <p:nvPr/>
        </p:nvSpPr>
        <p:spPr>
          <a:xfrm>
            <a:off x="2876854" y="1892300"/>
            <a:ext cx="9132690" cy="596880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pPr>
            <a:r>
              <a:rPr b="1" sz="3500" u="sng">
                <a:latin typeface="Helvetica Neue Light"/>
                <a:ea typeface="Helvetica Neue Light"/>
                <a:cs typeface="Helvetica Neue Light"/>
                <a:sym typeface="Helvetica Neue Light"/>
              </a:rPr>
              <a:t>Debrief the Note-Taking Experience</a:t>
            </a:r>
            <a:endParaRPr b="1" sz="3500" u="sng">
              <a:latin typeface="Helvetica Neue Light"/>
              <a:ea typeface="Helvetica Neue Light"/>
              <a:cs typeface="Helvetica Neue Light"/>
              <a:sym typeface="Helvetica Neue Light"/>
            </a:endParaRPr>
          </a:p>
          <a:p>
            <a:pPr lvl="0" algn="l">
              <a:defRPr sz="1800"/>
            </a:pPr>
            <a:endParaRPr sz="3500" u="sng">
              <a:latin typeface="Helvetica Neue Light"/>
              <a:ea typeface="Helvetica Neue Light"/>
              <a:cs typeface="Helvetica Neue Light"/>
              <a:sym typeface="Helvetica Neue Light"/>
            </a:endParaRPr>
          </a:p>
          <a:p>
            <a:pPr lvl="0" marL="467894" indent="-467894" algn="l">
              <a:buSzPct val="100000"/>
              <a:buAutoNum type="arabicPeriod" startAt="1"/>
              <a:defRPr sz="1800"/>
            </a:pPr>
            <a:r>
              <a:rPr sz="3500">
                <a:latin typeface="Helvetica Neue Light"/>
                <a:ea typeface="Helvetica Neue Light"/>
                <a:cs typeface="Helvetica Neue Light"/>
                <a:sym typeface="Helvetica Neue Light"/>
              </a:rPr>
              <a:t>What were some of the challenges you experienced while taking notes from the lecture? </a:t>
            </a:r>
            <a:endParaRPr sz="3500">
              <a:latin typeface="Helvetica Neue Light"/>
              <a:ea typeface="Helvetica Neue Light"/>
              <a:cs typeface="Helvetica Neue Light"/>
              <a:sym typeface="Helvetica Neue Light"/>
            </a:endParaRPr>
          </a:p>
          <a:p>
            <a:pPr lvl="0" marL="467894" indent="-467894" algn="l">
              <a:buSzPct val="100000"/>
              <a:buAutoNum type="arabicPeriod" startAt="1"/>
              <a:defRPr sz="1800"/>
            </a:pPr>
            <a:r>
              <a:rPr sz="3500">
                <a:latin typeface="Helvetica Neue Light"/>
                <a:ea typeface="Helvetica Neue Light"/>
                <a:cs typeface="Helvetica Neue Light"/>
                <a:sym typeface="Helvetica Neue Light"/>
              </a:rPr>
              <a:t>Which step is most challenging? (CORNELL)</a:t>
            </a:r>
            <a:endParaRPr sz="3500">
              <a:latin typeface="Helvetica Neue Light"/>
              <a:ea typeface="Helvetica Neue Light"/>
              <a:cs typeface="Helvetica Neue Light"/>
              <a:sym typeface="Helvetica Neue Light"/>
            </a:endParaRPr>
          </a:p>
          <a:p>
            <a:pPr lvl="0" marL="467894" indent="-467894" algn="l">
              <a:buSzPct val="100000"/>
              <a:buAutoNum type="arabicPeriod" startAt="1"/>
              <a:defRPr sz="1800"/>
            </a:pPr>
            <a:r>
              <a:rPr sz="3500">
                <a:latin typeface="Helvetica Neue Light"/>
                <a:ea typeface="Helvetica Neue Light"/>
                <a:cs typeface="Helvetica Neue Light"/>
                <a:sym typeface="Helvetica Neue Light"/>
              </a:rPr>
              <a:t>What did the steps RNELL do to help your comprehension/understanding of the material?</a:t>
            </a:r>
            <a:endParaRPr sz="3500">
              <a:latin typeface="Helvetica Neue Light"/>
              <a:ea typeface="Helvetica Neue Light"/>
              <a:cs typeface="Helvetica Neue Light"/>
              <a:sym typeface="Helvetica Neue Light"/>
            </a:endParaRPr>
          </a:p>
          <a:p>
            <a:pPr lvl="0" marL="467894" indent="-467894" algn="l">
              <a:buSzPct val="100000"/>
              <a:buAutoNum type="arabicPeriod" startAt="1"/>
              <a:defRPr sz="1800"/>
            </a:pPr>
            <a:r>
              <a:rPr sz="3500">
                <a:latin typeface="Helvetica Neue Light"/>
                <a:ea typeface="Helvetica Neue Light"/>
                <a:cs typeface="Helvetica Neue Light"/>
                <a:sym typeface="Helvetica Neue Light"/>
              </a:rPr>
              <a:t>Which of your classes are easiest/hardest to take notes in for you?</a:t>
            </a:r>
          </a:p>
        </p:txBody>
      </p:sp>
      <p:pic>
        <p:nvPicPr>
          <p:cNvPr id="837" name=""/>
          <p:cNvPicPr/>
          <p:nvPr/>
        </p:nvPicPr>
        <p:blipFill>
          <a:blip r:embed="rId5">
            <a:extLst/>
          </a:blip>
          <a:stretch>
            <a:fillRect/>
          </a:stretch>
        </p:blipFill>
        <p:spPr>
          <a:xfrm>
            <a:off x="-88900" y="1449928"/>
            <a:ext cx="13182601" cy="177801"/>
          </a:xfrm>
          <a:prstGeom prst="rect">
            <a:avLst/>
          </a:prstGeom>
        </p:spPr>
      </p:pic>
      <p:grpSp>
        <p:nvGrpSpPr>
          <p:cNvPr id="841" name="Group 841"/>
          <p:cNvGrpSpPr/>
          <p:nvPr/>
        </p:nvGrpSpPr>
        <p:grpSpPr>
          <a:xfrm rot="5400000">
            <a:off x="7749128" y="4310825"/>
            <a:ext cx="9791703" cy="1131950"/>
            <a:chOff x="-25399" y="-25399"/>
            <a:chExt cx="9791702" cy="1131948"/>
          </a:xfrm>
        </p:grpSpPr>
        <p:sp>
          <p:nvSpPr>
            <p:cNvPr id="840" name="Shape 840"/>
            <p:cNvSpPr/>
            <p:nvPr/>
          </p:nvSpPr>
          <p:spPr>
            <a:xfrm>
              <a:off x="0" y="0"/>
              <a:ext cx="9740903" cy="1081149"/>
            </a:xfrm>
            <a:prstGeom prst="rect">
              <a:avLst/>
            </a:prstGeom>
            <a:solidFill>
              <a:srgbClr val="001940"/>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1" sz="3000">
                  <a:solidFill>
                    <a:srgbClr val="F2CC20"/>
                  </a:solidFill>
                  <a:latin typeface="Helvetica Neue Light"/>
                  <a:ea typeface="Helvetica Neue Light"/>
                  <a:cs typeface="Helvetica Neue Light"/>
                  <a:sym typeface="Helvetica Neue Light"/>
                </a:defRPr>
              </a:lvl1pPr>
            </a:lstStyle>
            <a:p>
              <a:pPr lvl="0">
                <a:defRPr b="0" sz="1800">
                  <a:solidFill>
                    <a:srgbClr val="000000"/>
                  </a:solidFill>
                </a:defRPr>
              </a:pPr>
              <a:r>
                <a:rPr b="1" sz="3000">
                  <a:solidFill>
                    <a:srgbClr val="F2CC20"/>
                  </a:solidFill>
                </a:rPr>
                <a:t>LG: Practice using the Cornell Way on a college lecture.</a:t>
              </a:r>
            </a:p>
          </p:txBody>
        </p:sp>
        <p:pic>
          <p:nvPicPr>
            <p:cNvPr id="839" name=""/>
            <p:cNvPicPr/>
            <p:nvPr/>
          </p:nvPicPr>
          <p:blipFill>
            <a:blip r:embed="rId6">
              <a:extLst/>
            </a:blip>
            <a:stretch>
              <a:fillRect/>
            </a:stretch>
          </p:blipFill>
          <p:spPr>
            <a:xfrm>
              <a:off x="-25400" y="-25400"/>
              <a:ext cx="9791703" cy="1131949"/>
            </a:xfrm>
            <a:prstGeom prst="rect">
              <a:avLst/>
            </a:prstGeom>
            <a:effectLst/>
          </p:spPr>
        </p:pic>
      </p:grpSp>
    </p:spTree>
  </p:cSld>
  <p:clrMapOvr>
    <a:masterClrMapping/>
  </p:clrMapOvr>
  <p:transition spd="med" advClick="1"/>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43" name="Shape 843"/>
          <p:cNvSpPr/>
          <p:nvPr/>
        </p:nvSpPr>
        <p:spPr>
          <a:xfrm>
            <a:off x="0" y="-1"/>
            <a:ext cx="13004800" cy="970980"/>
          </a:xfrm>
          <a:prstGeom prst="rect">
            <a:avLst/>
          </a:prstGeom>
          <a:solidFill>
            <a:srgbClr val="001940"/>
          </a:solidFill>
          <a:ln w="12700">
            <a:miter lim="400000"/>
          </a:ln>
        </p:spPr>
        <p:txBody>
          <a:bodyPr lIns="0" tIns="0" rIns="0" bIns="0" anchor="ctr"/>
          <a:lstStyle/>
          <a:p>
            <a:pPr lvl="0">
              <a:defRPr sz="2400">
                <a:solidFill>
                  <a:srgbClr val="FFFFFF"/>
                </a:solidFill>
              </a:defRPr>
            </a:pPr>
          </a:p>
        </p:txBody>
      </p:sp>
      <p:pic>
        <p:nvPicPr>
          <p:cNvPr id="844" name=""/>
          <p:cNvPicPr/>
          <p:nvPr/>
        </p:nvPicPr>
        <p:blipFill>
          <a:blip r:embed="rId2">
            <a:extLst/>
          </a:blip>
          <a:stretch>
            <a:fillRect/>
          </a:stretch>
        </p:blipFill>
        <p:spPr>
          <a:xfrm>
            <a:off x="-172654" y="798133"/>
            <a:ext cx="13182601" cy="177801"/>
          </a:xfrm>
          <a:prstGeom prst="rect">
            <a:avLst/>
          </a:prstGeom>
        </p:spPr>
      </p:pic>
      <p:pic>
        <p:nvPicPr>
          <p:cNvPr id="846" name=""/>
          <p:cNvPicPr/>
          <p:nvPr/>
        </p:nvPicPr>
        <p:blipFill>
          <a:blip r:embed="rId3">
            <a:extLst/>
          </a:blip>
          <a:stretch>
            <a:fillRect/>
          </a:stretch>
        </p:blipFill>
        <p:spPr>
          <a:xfrm rot="5400000">
            <a:off x="-1492090" y="5432812"/>
            <a:ext cx="8432212" cy="177801"/>
          </a:xfrm>
          <a:prstGeom prst="rect">
            <a:avLst/>
          </a:prstGeom>
        </p:spPr>
      </p:pic>
      <p:sp>
        <p:nvSpPr>
          <p:cNvPr id="848" name="Shape 848"/>
          <p:cNvSpPr/>
          <p:nvPr/>
        </p:nvSpPr>
        <p:spPr>
          <a:xfrm>
            <a:off x="177498" y="1774964"/>
            <a:ext cx="2393680" cy="95488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defRPr sz="1800"/>
            </a:pPr>
            <a:r>
              <a:rPr sz="2800">
                <a:latin typeface="Helvetica Neue Light"/>
                <a:ea typeface="Helvetica Neue Light"/>
                <a:cs typeface="Helvetica Neue Light"/>
                <a:sym typeface="Helvetica Neue Light"/>
              </a:rPr>
              <a:t>Study</a:t>
            </a:r>
            <a:endParaRPr sz="2800">
              <a:latin typeface="Helvetica Neue Light"/>
              <a:ea typeface="Helvetica Neue Light"/>
              <a:cs typeface="Helvetica Neue Light"/>
              <a:sym typeface="Helvetica Neue Light"/>
            </a:endParaRPr>
          </a:p>
          <a:p>
            <a:pPr lvl="0">
              <a:defRPr sz="1800"/>
            </a:pPr>
            <a:r>
              <a:rPr sz="2800">
                <a:latin typeface="Helvetica Neue Light"/>
                <a:ea typeface="Helvetica Neue Light"/>
                <a:cs typeface="Helvetica Neue Light"/>
                <a:sym typeface="Helvetica Neue Light"/>
              </a:rPr>
              <a:t>Questions</a:t>
            </a:r>
          </a:p>
        </p:txBody>
      </p:sp>
      <p:sp>
        <p:nvSpPr>
          <p:cNvPr id="849" name="Shape 849"/>
          <p:cNvSpPr/>
          <p:nvPr/>
        </p:nvSpPr>
        <p:spPr>
          <a:xfrm>
            <a:off x="199666" y="1938"/>
            <a:ext cx="11672161" cy="7835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4500">
                <a:solidFill>
                  <a:srgbClr val="F2CC20"/>
                </a:solidFill>
                <a:latin typeface="Helvetica Neue Light"/>
                <a:ea typeface="Helvetica Neue Light"/>
                <a:cs typeface="Helvetica Neue Light"/>
                <a:sym typeface="Helvetica Neue Light"/>
              </a:defRPr>
            </a:lvl1pPr>
          </a:lstStyle>
          <a:p>
            <a:pPr lvl="0">
              <a:defRPr b="0" sz="1800">
                <a:solidFill>
                  <a:srgbClr val="000000"/>
                </a:solidFill>
              </a:defRPr>
            </a:pPr>
            <a:r>
              <a:rPr b="1" sz="4500">
                <a:solidFill>
                  <a:srgbClr val="F2CC20"/>
                </a:solidFill>
              </a:rPr>
              <a:t>The Case for Cannibalism</a:t>
            </a:r>
          </a:p>
        </p:txBody>
      </p:sp>
      <p:sp>
        <p:nvSpPr>
          <p:cNvPr id="850" name="Shape 850"/>
          <p:cNvSpPr/>
          <p:nvPr/>
        </p:nvSpPr>
        <p:spPr>
          <a:xfrm>
            <a:off x="153983" y="890665"/>
            <a:ext cx="12453184" cy="6594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pPr>
            <a:r>
              <a:rPr b="1" sz="3700">
                <a:solidFill>
                  <a:srgbClr val="001940"/>
                </a:solidFill>
                <a:latin typeface="Helvetica Neue Light"/>
                <a:ea typeface="Helvetica Neue Light"/>
                <a:cs typeface="Helvetica Neue Light"/>
                <a:sym typeface="Helvetica Neue Light"/>
              </a:rPr>
              <a:t>EQ:</a:t>
            </a:r>
            <a:r>
              <a:rPr b="1" sz="2700">
                <a:solidFill>
                  <a:srgbClr val="001940"/>
                </a:solidFill>
                <a:latin typeface="Helvetica Neue Light"/>
                <a:ea typeface="Helvetica Neue Light"/>
                <a:cs typeface="Helvetica Neue Light"/>
                <a:sym typeface="Helvetica Neue Light"/>
              </a:rPr>
              <a:t> </a:t>
            </a:r>
            <a:r>
              <a:rPr sz="2500">
                <a:solidFill>
                  <a:srgbClr val="001940"/>
                </a:solidFill>
                <a:latin typeface="Helvetica Neue Light"/>
                <a:ea typeface="Helvetica Neue Light"/>
                <a:cs typeface="Helvetica Neue Light"/>
                <a:sym typeface="Helvetica Neue Light"/>
              </a:rPr>
              <a:t>How should the jury rule in this case? Why? What would Jeremy Bentham say?</a:t>
            </a:r>
          </a:p>
        </p:txBody>
      </p:sp>
      <p:pic>
        <p:nvPicPr>
          <p:cNvPr id="851" name="AVID_logo-spot.jpg"/>
          <p:cNvPicPr/>
          <p:nvPr/>
        </p:nvPicPr>
        <p:blipFill>
          <a:blip r:embed="rId4">
            <a:extLst/>
          </a:blip>
          <a:stretch>
            <a:fillRect/>
          </a:stretch>
        </p:blipFill>
        <p:spPr>
          <a:xfrm>
            <a:off x="341077" y="8384733"/>
            <a:ext cx="1723758" cy="1115932"/>
          </a:xfrm>
          <a:prstGeom prst="rect">
            <a:avLst/>
          </a:prstGeom>
          <a:ln w="12700">
            <a:miter lim="400000"/>
          </a:ln>
        </p:spPr>
      </p:pic>
      <p:sp>
        <p:nvSpPr>
          <p:cNvPr id="852" name="Shape 852"/>
          <p:cNvSpPr/>
          <p:nvPr/>
        </p:nvSpPr>
        <p:spPr>
          <a:xfrm>
            <a:off x="2876854" y="1892300"/>
            <a:ext cx="4811839" cy="759440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pPr>
            <a:r>
              <a:rPr b="1" sz="3500" u="sng">
                <a:latin typeface="Helvetica Neue Light"/>
                <a:ea typeface="Helvetica Neue Light"/>
                <a:cs typeface="Helvetica Neue Light"/>
                <a:sym typeface="Helvetica Neue Light"/>
              </a:rPr>
              <a:t>Evaluate Your Notes</a:t>
            </a:r>
            <a:endParaRPr b="1" sz="3500" u="sng">
              <a:latin typeface="Helvetica Neue Light"/>
              <a:ea typeface="Helvetica Neue Light"/>
              <a:cs typeface="Helvetica Neue Light"/>
              <a:sym typeface="Helvetica Neue Light"/>
            </a:endParaRPr>
          </a:p>
          <a:p>
            <a:pPr lvl="0" algn="l">
              <a:defRPr sz="1800"/>
            </a:pPr>
            <a:endParaRPr sz="3500" u="sng">
              <a:latin typeface="Helvetica Neue Light"/>
              <a:ea typeface="Helvetica Neue Light"/>
              <a:cs typeface="Helvetica Neue Light"/>
              <a:sym typeface="Helvetica Neue Light"/>
            </a:endParaRPr>
          </a:p>
          <a:p>
            <a:pPr lvl="0" marL="467894" indent="-467894" algn="l">
              <a:buSzPct val="100000"/>
              <a:buAutoNum type="arabicPeriod" startAt="1"/>
              <a:defRPr sz="1800"/>
            </a:pPr>
            <a:r>
              <a:rPr sz="3500">
                <a:latin typeface="Helvetica Neue Light"/>
                <a:ea typeface="Helvetica Neue Light"/>
                <a:cs typeface="Helvetica Neue Light"/>
                <a:sym typeface="Helvetica Neue Light"/>
              </a:rPr>
              <a:t>Exchange notes with another student and use the rubric to evaluate their notes.</a:t>
            </a:r>
            <a:endParaRPr sz="3500">
              <a:latin typeface="Helvetica Neue Light"/>
              <a:ea typeface="Helvetica Neue Light"/>
              <a:cs typeface="Helvetica Neue Light"/>
              <a:sym typeface="Helvetica Neue Light"/>
            </a:endParaRPr>
          </a:p>
          <a:p>
            <a:pPr lvl="0" algn="l">
              <a:defRPr sz="1800"/>
            </a:pPr>
            <a:endParaRPr sz="3500">
              <a:latin typeface="Helvetica Neue Light"/>
              <a:ea typeface="Helvetica Neue Light"/>
              <a:cs typeface="Helvetica Neue Light"/>
              <a:sym typeface="Helvetica Neue Light"/>
            </a:endParaRPr>
          </a:p>
          <a:p>
            <a:pPr lvl="0" algn="l">
              <a:defRPr sz="1800"/>
            </a:pPr>
            <a:r>
              <a:rPr b="1" sz="3500">
                <a:latin typeface="Helvetica Neue Light"/>
                <a:ea typeface="Helvetica Neue Light"/>
                <a:cs typeface="Helvetica Neue Light"/>
                <a:sym typeface="Helvetica Neue Light"/>
              </a:rPr>
              <a:t>Q:</a:t>
            </a:r>
            <a:r>
              <a:rPr sz="3500">
                <a:latin typeface="Helvetica Neue Light"/>
                <a:ea typeface="Helvetica Neue Light"/>
                <a:cs typeface="Helvetica Neue Light"/>
                <a:sym typeface="Helvetica Neue Light"/>
              </a:rPr>
              <a:t> What good things did you see in your partner's notes?</a:t>
            </a:r>
            <a:endParaRPr sz="3500">
              <a:latin typeface="Helvetica Neue Light"/>
              <a:ea typeface="Helvetica Neue Light"/>
              <a:cs typeface="Helvetica Neue Light"/>
              <a:sym typeface="Helvetica Neue Light"/>
            </a:endParaRPr>
          </a:p>
          <a:p>
            <a:pPr lvl="0" algn="l">
              <a:defRPr sz="1800"/>
            </a:pPr>
            <a:endParaRPr sz="3500">
              <a:latin typeface="Helvetica Neue Light"/>
              <a:ea typeface="Helvetica Neue Light"/>
              <a:cs typeface="Helvetica Neue Light"/>
              <a:sym typeface="Helvetica Neue Light"/>
            </a:endParaRPr>
          </a:p>
          <a:p>
            <a:pPr lvl="0" algn="l">
              <a:defRPr sz="1800"/>
            </a:pPr>
            <a:r>
              <a:rPr b="1" sz="3500">
                <a:latin typeface="Helvetica Neue Light"/>
                <a:ea typeface="Helvetica Neue Light"/>
                <a:cs typeface="Helvetica Neue Light"/>
                <a:sym typeface="Helvetica Neue Light"/>
              </a:rPr>
              <a:t>Q:</a:t>
            </a:r>
            <a:r>
              <a:rPr sz="3500">
                <a:latin typeface="Helvetica Neue Light"/>
                <a:ea typeface="Helvetica Neue Light"/>
                <a:cs typeface="Helvetica Neue Light"/>
                <a:sym typeface="Helvetica Neue Light"/>
              </a:rPr>
              <a:t> What did </a:t>
            </a:r>
            <a:r>
              <a:rPr b="1" i="1" sz="3500">
                <a:latin typeface="Helvetica Neue Light"/>
                <a:ea typeface="Helvetica Neue Light"/>
                <a:cs typeface="Helvetica Neue Light"/>
                <a:sym typeface="Helvetica Neue Light"/>
              </a:rPr>
              <a:t>YOU</a:t>
            </a:r>
            <a:r>
              <a:rPr sz="3500">
                <a:latin typeface="Helvetica Neue Light"/>
                <a:ea typeface="Helvetica Neue Light"/>
                <a:cs typeface="Helvetica Neue Light"/>
                <a:sym typeface="Helvetica Neue Light"/>
              </a:rPr>
              <a:t> learn about Cornell Notes from using the rubric?</a:t>
            </a:r>
          </a:p>
        </p:txBody>
      </p:sp>
      <p:pic>
        <p:nvPicPr>
          <p:cNvPr id="853" name=""/>
          <p:cNvPicPr/>
          <p:nvPr/>
        </p:nvPicPr>
        <p:blipFill>
          <a:blip r:embed="rId5">
            <a:extLst/>
          </a:blip>
          <a:stretch>
            <a:fillRect/>
          </a:stretch>
        </p:blipFill>
        <p:spPr>
          <a:xfrm>
            <a:off x="-88900" y="1449928"/>
            <a:ext cx="13182601" cy="177801"/>
          </a:xfrm>
          <a:prstGeom prst="rect">
            <a:avLst/>
          </a:prstGeom>
        </p:spPr>
      </p:pic>
      <p:grpSp>
        <p:nvGrpSpPr>
          <p:cNvPr id="857" name="Group 857"/>
          <p:cNvGrpSpPr/>
          <p:nvPr/>
        </p:nvGrpSpPr>
        <p:grpSpPr>
          <a:xfrm rot="5400000">
            <a:off x="7749128" y="4310825"/>
            <a:ext cx="9791703" cy="1131950"/>
            <a:chOff x="-25399" y="-25399"/>
            <a:chExt cx="9791702" cy="1131948"/>
          </a:xfrm>
        </p:grpSpPr>
        <p:sp>
          <p:nvSpPr>
            <p:cNvPr id="856" name="Shape 856"/>
            <p:cNvSpPr/>
            <p:nvPr/>
          </p:nvSpPr>
          <p:spPr>
            <a:xfrm>
              <a:off x="0" y="0"/>
              <a:ext cx="9740903" cy="1081149"/>
            </a:xfrm>
            <a:prstGeom prst="rect">
              <a:avLst/>
            </a:prstGeom>
            <a:solidFill>
              <a:srgbClr val="001940"/>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1" sz="3000">
                  <a:solidFill>
                    <a:srgbClr val="F2CC20"/>
                  </a:solidFill>
                  <a:latin typeface="Helvetica Neue Light"/>
                  <a:ea typeface="Helvetica Neue Light"/>
                  <a:cs typeface="Helvetica Neue Light"/>
                  <a:sym typeface="Helvetica Neue Light"/>
                </a:defRPr>
              </a:lvl1pPr>
            </a:lstStyle>
            <a:p>
              <a:pPr lvl="0">
                <a:defRPr b="0" sz="1800">
                  <a:solidFill>
                    <a:srgbClr val="000000"/>
                  </a:solidFill>
                </a:defRPr>
              </a:pPr>
              <a:r>
                <a:rPr b="1" sz="3000">
                  <a:solidFill>
                    <a:srgbClr val="F2CC20"/>
                  </a:solidFill>
                </a:rPr>
                <a:t>LG: Practice using the Cornell Way on a college lecture.</a:t>
              </a:r>
            </a:p>
          </p:txBody>
        </p:sp>
        <p:pic>
          <p:nvPicPr>
            <p:cNvPr id="855" name=""/>
            <p:cNvPicPr/>
            <p:nvPr/>
          </p:nvPicPr>
          <p:blipFill>
            <a:blip r:embed="rId6">
              <a:extLst/>
            </a:blip>
            <a:stretch>
              <a:fillRect/>
            </a:stretch>
          </p:blipFill>
          <p:spPr>
            <a:xfrm>
              <a:off x="-25400" y="-25400"/>
              <a:ext cx="9791703" cy="1131949"/>
            </a:xfrm>
            <a:prstGeom prst="rect">
              <a:avLst/>
            </a:prstGeom>
            <a:effectLst/>
          </p:spPr>
        </p:pic>
      </p:grpSp>
      <p:pic>
        <p:nvPicPr>
          <p:cNvPr id="858" name="InsertedImage-30.png"/>
          <p:cNvPicPr/>
          <p:nvPr/>
        </p:nvPicPr>
        <p:blipFill>
          <a:blip r:embed="rId7">
            <a:extLst/>
          </a:blip>
          <a:stretch>
            <a:fillRect/>
          </a:stretch>
        </p:blipFill>
        <p:spPr>
          <a:xfrm>
            <a:off x="7994370" y="2573549"/>
            <a:ext cx="3877457" cy="5169943"/>
          </a:xfrm>
          <a:prstGeom prst="rect">
            <a:avLst/>
          </a:prstGeom>
          <a:ln w="12700">
            <a:miter lim="400000"/>
          </a:ln>
        </p:spPr>
      </p:pic>
    </p:spTree>
  </p:cSld>
  <p:clrMapOvr>
    <a:masterClrMapping/>
  </p:clrMapOvr>
  <p:transition spd="med" advClick="1"/>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860" name="Shape 860"/>
          <p:cNvSpPr/>
          <p:nvPr/>
        </p:nvSpPr>
        <p:spPr>
          <a:xfrm>
            <a:off x="114300" y="863599"/>
            <a:ext cx="4965700" cy="8585202"/>
          </a:xfrm>
          <a:prstGeom prst="rect">
            <a:avLst/>
          </a:prstGeom>
          <a:solidFill>
            <a:srgbClr val="84DDFD">
              <a:alpha val="89999"/>
            </a:srgbClr>
          </a:solidFill>
          <a:ln w="25400">
            <a:round/>
          </a:ln>
        </p:spPr>
        <p:txBody>
          <a:bodyPr lIns="0" tIns="0" rIns="0" bIns="0" anchor="ctr"/>
          <a:lstStyle/>
          <a:p>
            <a:pPr lvl="0">
              <a:defRPr sz="2400">
                <a:solidFill>
                  <a:srgbClr val="FFFFFF"/>
                </a:solidFill>
              </a:defRPr>
            </a:pPr>
          </a:p>
        </p:txBody>
      </p:sp>
      <p:sp>
        <p:nvSpPr>
          <p:cNvPr id="861" name="Shape 861"/>
          <p:cNvSpPr/>
          <p:nvPr/>
        </p:nvSpPr>
        <p:spPr>
          <a:xfrm>
            <a:off x="5227285" y="165099"/>
            <a:ext cx="7315201" cy="9423401"/>
          </a:xfrm>
          <a:prstGeom prst="rect">
            <a:avLst/>
          </a:prstGeom>
          <a:solidFill>
            <a:srgbClr val="FFFFFF"/>
          </a:solidFill>
          <a:ln w="25400">
            <a:round/>
          </a:ln>
        </p:spPr>
        <p:txBody>
          <a:bodyPr lIns="0" tIns="0" rIns="0" bIns="0" anchor="ctr"/>
          <a:lstStyle/>
          <a:p>
            <a:pPr lvl="0">
              <a:defRPr sz="2400">
                <a:solidFill>
                  <a:srgbClr val="FFFFFF"/>
                </a:solidFill>
              </a:defRPr>
            </a:pPr>
          </a:p>
        </p:txBody>
      </p:sp>
      <p:pic>
        <p:nvPicPr>
          <p:cNvPr id="862" name="image.png"/>
          <p:cNvPicPr/>
          <p:nvPr/>
        </p:nvPicPr>
        <p:blipFill>
          <a:blip r:embed="rId2">
            <a:extLst/>
          </a:blip>
          <a:stretch>
            <a:fillRect/>
          </a:stretch>
        </p:blipFill>
        <p:spPr>
          <a:xfrm>
            <a:off x="4971256" y="45243"/>
            <a:ext cx="7469189" cy="9663114"/>
          </a:xfrm>
          <a:prstGeom prst="rect">
            <a:avLst/>
          </a:prstGeom>
          <a:ln w="12700">
            <a:miter lim="400000"/>
          </a:ln>
        </p:spPr>
      </p:pic>
      <p:sp>
        <p:nvSpPr>
          <p:cNvPr id="863" name="Shape 863"/>
          <p:cNvSpPr/>
          <p:nvPr/>
        </p:nvSpPr>
        <p:spPr>
          <a:xfrm>
            <a:off x="5257800" y="177800"/>
            <a:ext cx="6896100" cy="1968500"/>
          </a:xfrm>
          <a:prstGeom prst="rect">
            <a:avLst/>
          </a:prstGeom>
          <a:solidFill>
            <a:srgbClr val="FFF959">
              <a:alpha val="39999"/>
            </a:srgbClr>
          </a:solidFill>
          <a:ln w="25400">
            <a:round/>
          </a:ln>
        </p:spPr>
        <p:txBody>
          <a:bodyPr lIns="0" tIns="0" rIns="0" bIns="0" anchor="ctr"/>
          <a:lstStyle/>
          <a:p>
            <a:pPr lvl="0">
              <a:defRPr sz="2400">
                <a:solidFill>
                  <a:srgbClr val="FFFFFF"/>
                </a:solidFill>
              </a:defRPr>
            </a:pPr>
          </a:p>
        </p:txBody>
      </p:sp>
      <p:sp>
        <p:nvSpPr>
          <p:cNvPr id="864" name="Shape 864"/>
          <p:cNvSpPr/>
          <p:nvPr/>
        </p:nvSpPr>
        <p:spPr>
          <a:xfrm>
            <a:off x="63500" y="139700"/>
            <a:ext cx="4775200" cy="7239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914400">
              <a:defRPr sz="1800"/>
            </a:pPr>
            <a:r>
              <a:rPr b="1" sz="4200" u="sng">
                <a:solidFill>
                  <a:srgbClr val="FFFFFF"/>
                </a:solidFill>
                <a:uFill>
                  <a:solidFill>
                    <a:srgbClr val="FFFFFF"/>
                  </a:solidFill>
                </a:uFill>
                <a:latin typeface="Gill Sans"/>
                <a:ea typeface="Gill Sans"/>
                <a:cs typeface="Gill Sans"/>
                <a:sym typeface="Gill Sans"/>
              </a:rPr>
              <a:t>The </a:t>
            </a:r>
            <a:r>
              <a:rPr b="1" sz="4200" u="sng">
                <a:solidFill>
                  <a:srgbClr val="F3EB00"/>
                </a:solidFill>
                <a:uFill>
                  <a:solidFill>
                    <a:srgbClr val="F3EB00"/>
                  </a:solidFill>
                </a:uFill>
                <a:latin typeface="Gill Sans"/>
                <a:ea typeface="Gill Sans"/>
                <a:cs typeface="Gill Sans"/>
                <a:sym typeface="Gill Sans"/>
              </a:rPr>
              <a:t>Cornell</a:t>
            </a:r>
            <a:r>
              <a:rPr b="1" sz="4200" u="sng">
                <a:solidFill>
                  <a:srgbClr val="FFFFFF"/>
                </a:solidFill>
                <a:uFill>
                  <a:solidFill>
                    <a:srgbClr val="FFFFFF"/>
                  </a:solidFill>
                </a:uFill>
                <a:latin typeface="Gill Sans"/>
                <a:ea typeface="Gill Sans"/>
                <a:cs typeface="Gill Sans"/>
                <a:sym typeface="Gill Sans"/>
              </a:rPr>
              <a:t> Way</a:t>
            </a:r>
          </a:p>
        </p:txBody>
      </p:sp>
      <p:sp>
        <p:nvSpPr>
          <p:cNvPr id="865" name="Shape 865"/>
          <p:cNvSpPr/>
          <p:nvPr/>
        </p:nvSpPr>
        <p:spPr>
          <a:xfrm>
            <a:off x="139700" y="996950"/>
            <a:ext cx="4914900" cy="71374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914400">
              <a:lnSpc>
                <a:spcPct val="150000"/>
              </a:lnSpc>
              <a:defRPr sz="1800"/>
            </a:pPr>
            <a:r>
              <a:rPr b="1" sz="4800">
                <a:solidFill>
                  <a:srgbClr val="FFFFFF"/>
                </a:solidFill>
                <a:uFill>
                  <a:solidFill>
                    <a:srgbClr val="FFFFFF"/>
                  </a:solidFill>
                </a:uFill>
                <a:latin typeface="Gill Sans"/>
                <a:ea typeface="Gill Sans"/>
                <a:cs typeface="Gill Sans"/>
                <a:sym typeface="Gill Sans"/>
              </a:rPr>
              <a:t>1. </a:t>
            </a:r>
            <a:r>
              <a:rPr b="1" sz="4800">
                <a:solidFill>
                  <a:srgbClr val="FFF959"/>
                </a:solidFill>
                <a:uFill>
                  <a:solidFill>
                    <a:srgbClr val="FFF959"/>
                  </a:solidFill>
                </a:uFill>
                <a:latin typeface="Gill Sans"/>
                <a:ea typeface="Gill Sans"/>
                <a:cs typeface="Gill Sans"/>
                <a:sym typeface="Gill Sans"/>
              </a:rPr>
              <a:t>C</a:t>
            </a:r>
            <a:r>
              <a:rPr b="1" sz="2400">
                <a:solidFill>
                  <a:srgbClr val="FFFFFF"/>
                </a:solidFill>
                <a:uFill>
                  <a:solidFill>
                    <a:srgbClr val="FFFFFF"/>
                  </a:solidFill>
                </a:uFill>
                <a:latin typeface="Gill Sans"/>
                <a:ea typeface="Gill Sans"/>
                <a:cs typeface="Gill Sans"/>
                <a:sym typeface="Gill Sans"/>
              </a:rPr>
              <a:t>reate format</a:t>
            </a:r>
            <a:endParaRPr b="1" sz="4800">
              <a:solidFill>
                <a:srgbClr val="FFFFFF"/>
              </a:solidFill>
              <a:uFill>
                <a:solidFill>
                  <a:srgbClr val="FFFFFF"/>
                </a:solidFill>
              </a:uFill>
              <a:latin typeface="Gill Sans"/>
              <a:ea typeface="Gill Sans"/>
              <a:cs typeface="Gill Sans"/>
              <a:sym typeface="Gill Sans"/>
            </a:endParaRPr>
          </a:p>
          <a:p>
            <a:pPr lvl="0" algn="l" defTabSz="914400">
              <a:lnSpc>
                <a:spcPct val="150000"/>
              </a:lnSpc>
              <a:defRPr sz="1800"/>
            </a:pPr>
            <a:r>
              <a:rPr b="1" sz="3600">
                <a:solidFill>
                  <a:srgbClr val="FFFFFF"/>
                </a:solidFill>
                <a:uFill>
                  <a:solidFill>
                    <a:srgbClr val="FFFFFF"/>
                  </a:solidFill>
                </a:uFill>
                <a:latin typeface="Gill Sans"/>
                <a:ea typeface="Gill Sans"/>
                <a:cs typeface="Gill Sans"/>
                <a:sym typeface="Gill Sans"/>
              </a:rPr>
              <a:t>*Be sure to identify and write the standard/objective and essential question, if given.</a:t>
            </a:r>
            <a:endParaRPr b="1" sz="3600">
              <a:solidFill>
                <a:srgbClr val="FFFFFF"/>
              </a:solidFill>
              <a:uFill>
                <a:solidFill>
                  <a:srgbClr val="FFFFFF"/>
                </a:solidFill>
              </a:uFill>
              <a:latin typeface="Gill Sans"/>
              <a:ea typeface="Gill Sans"/>
              <a:cs typeface="Gill Sans"/>
              <a:sym typeface="Gill Sans"/>
            </a:endParaRPr>
          </a:p>
          <a:p>
            <a:pPr lvl="0" algn="l" defTabSz="914400">
              <a:lnSpc>
                <a:spcPct val="150000"/>
              </a:lnSpc>
              <a:defRPr sz="1800"/>
            </a:pPr>
            <a:r>
              <a:rPr b="1" sz="3600">
                <a:solidFill>
                  <a:srgbClr val="FFFFFF"/>
                </a:solidFill>
                <a:uFill>
                  <a:solidFill>
                    <a:srgbClr val="FFFFFF"/>
                  </a:solidFill>
                </a:uFill>
                <a:latin typeface="Gill Sans"/>
                <a:ea typeface="Gill Sans"/>
                <a:cs typeface="Gill Sans"/>
                <a:sym typeface="Gill Sans"/>
              </a:rPr>
              <a:t>*Set up for the essential question no matter what!</a:t>
            </a:r>
          </a:p>
        </p:txBody>
      </p:sp>
      <p:sp>
        <p:nvSpPr>
          <p:cNvPr id="866" name="Shape 866"/>
          <p:cNvSpPr/>
          <p:nvPr/>
        </p:nvSpPr>
        <p:spPr>
          <a:xfrm flipH="1">
            <a:off x="3695700" y="1358900"/>
            <a:ext cx="3860800" cy="379413"/>
          </a:xfrm>
          <a:prstGeom prst="line">
            <a:avLst/>
          </a:prstGeom>
          <a:solidFill>
            <a:srgbClr val="000000">
              <a:alpha val="0"/>
            </a:srgbClr>
          </a:solidFill>
          <a:ln w="50800">
            <a:solidFill/>
            <a:round/>
            <a:headEnd type="stealth"/>
          </a:ln>
        </p:spPr>
        <p:txBody>
          <a:bodyPr lIns="0" tIns="0" rIns="0" bIns="0"/>
          <a:lstStyle/>
          <a:p>
            <a:pPr lvl="0" algn="l" defTabSz="457200">
              <a:defRPr sz="1200">
                <a:latin typeface="Helvetica"/>
                <a:ea typeface="Helvetica"/>
                <a:cs typeface="Helvetica"/>
                <a:sym typeface="Helvetica"/>
              </a:defRPr>
            </a:pPr>
          </a:p>
        </p:txBody>
      </p:sp>
    </p:spTree>
  </p:cSld>
  <p:clrMapOvr>
    <a:masterClrMapping/>
  </p:clrMapOvr>
  <p:transition spd="med" advClick="1"/>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868" name="Shape 868"/>
          <p:cNvSpPr/>
          <p:nvPr/>
        </p:nvSpPr>
        <p:spPr>
          <a:xfrm>
            <a:off x="114300" y="863599"/>
            <a:ext cx="4965700" cy="8585202"/>
          </a:xfrm>
          <a:prstGeom prst="rect">
            <a:avLst/>
          </a:prstGeom>
          <a:solidFill>
            <a:srgbClr val="84DDFD">
              <a:alpha val="89999"/>
            </a:srgbClr>
          </a:solidFill>
          <a:ln w="25400">
            <a:round/>
          </a:ln>
        </p:spPr>
        <p:txBody>
          <a:bodyPr lIns="0" tIns="0" rIns="0" bIns="0" anchor="ctr"/>
          <a:lstStyle/>
          <a:p>
            <a:pPr lvl="0">
              <a:defRPr sz="2400">
                <a:solidFill>
                  <a:srgbClr val="FFFFFF"/>
                </a:solidFill>
              </a:defRPr>
            </a:pPr>
          </a:p>
        </p:txBody>
      </p:sp>
      <p:sp>
        <p:nvSpPr>
          <p:cNvPr id="869" name="Shape 869"/>
          <p:cNvSpPr/>
          <p:nvPr/>
        </p:nvSpPr>
        <p:spPr>
          <a:xfrm>
            <a:off x="5181600" y="25400"/>
            <a:ext cx="7315200" cy="9423400"/>
          </a:xfrm>
          <a:prstGeom prst="rect">
            <a:avLst/>
          </a:prstGeom>
          <a:solidFill>
            <a:srgbClr val="FFFFFF"/>
          </a:solidFill>
          <a:ln w="25400">
            <a:round/>
          </a:ln>
        </p:spPr>
        <p:txBody>
          <a:bodyPr lIns="0" tIns="0" rIns="0" bIns="0" anchor="ctr"/>
          <a:lstStyle/>
          <a:p>
            <a:pPr lvl="0">
              <a:defRPr sz="2400">
                <a:solidFill>
                  <a:srgbClr val="FFFFFF"/>
                </a:solidFill>
              </a:defRPr>
            </a:pPr>
          </a:p>
        </p:txBody>
      </p:sp>
      <p:pic>
        <p:nvPicPr>
          <p:cNvPr id="870" name="image.png"/>
          <p:cNvPicPr/>
          <p:nvPr/>
        </p:nvPicPr>
        <p:blipFill>
          <a:blip r:embed="rId2">
            <a:extLst/>
          </a:blip>
          <a:stretch>
            <a:fillRect/>
          </a:stretch>
        </p:blipFill>
        <p:spPr>
          <a:xfrm>
            <a:off x="4964112" y="-106363"/>
            <a:ext cx="7469188" cy="9663113"/>
          </a:xfrm>
          <a:prstGeom prst="rect">
            <a:avLst/>
          </a:prstGeom>
          <a:ln w="12700">
            <a:miter lim="400000"/>
          </a:ln>
        </p:spPr>
      </p:pic>
      <p:sp>
        <p:nvSpPr>
          <p:cNvPr id="871" name="Shape 871"/>
          <p:cNvSpPr/>
          <p:nvPr/>
        </p:nvSpPr>
        <p:spPr>
          <a:xfrm>
            <a:off x="7175500" y="2413000"/>
            <a:ext cx="5003800" cy="4787900"/>
          </a:xfrm>
          <a:prstGeom prst="rect">
            <a:avLst/>
          </a:prstGeom>
          <a:solidFill>
            <a:srgbClr val="4A00E6">
              <a:alpha val="39999"/>
            </a:srgbClr>
          </a:solidFill>
          <a:ln w="25400">
            <a:round/>
          </a:ln>
        </p:spPr>
        <p:txBody>
          <a:bodyPr lIns="0" tIns="0" rIns="0" bIns="0" anchor="ctr"/>
          <a:lstStyle/>
          <a:p>
            <a:pPr lvl="0">
              <a:defRPr sz="2400">
                <a:solidFill>
                  <a:srgbClr val="FFFFFF"/>
                </a:solidFill>
              </a:defRPr>
            </a:pPr>
          </a:p>
        </p:txBody>
      </p:sp>
      <p:sp>
        <p:nvSpPr>
          <p:cNvPr id="872" name="Shape 872"/>
          <p:cNvSpPr/>
          <p:nvPr/>
        </p:nvSpPr>
        <p:spPr>
          <a:xfrm>
            <a:off x="63500" y="139700"/>
            <a:ext cx="4775200" cy="7239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914400">
              <a:defRPr sz="1800"/>
            </a:pPr>
            <a:r>
              <a:rPr b="1" sz="4200" u="sng">
                <a:solidFill>
                  <a:srgbClr val="FFFFFF"/>
                </a:solidFill>
                <a:uFill>
                  <a:solidFill>
                    <a:srgbClr val="FFFFFF"/>
                  </a:solidFill>
                </a:uFill>
                <a:latin typeface="Gill Sans"/>
                <a:ea typeface="Gill Sans"/>
                <a:cs typeface="Gill Sans"/>
                <a:sym typeface="Gill Sans"/>
              </a:rPr>
              <a:t>The </a:t>
            </a:r>
            <a:r>
              <a:rPr b="1" sz="4200" u="sng">
                <a:solidFill>
                  <a:srgbClr val="F3EB00"/>
                </a:solidFill>
                <a:uFill>
                  <a:solidFill>
                    <a:srgbClr val="F3EB00"/>
                  </a:solidFill>
                </a:uFill>
                <a:latin typeface="Gill Sans"/>
                <a:ea typeface="Gill Sans"/>
                <a:cs typeface="Gill Sans"/>
                <a:sym typeface="Gill Sans"/>
              </a:rPr>
              <a:t>Cornell</a:t>
            </a:r>
            <a:r>
              <a:rPr b="1" sz="4200" u="sng">
                <a:solidFill>
                  <a:srgbClr val="FFFFFF"/>
                </a:solidFill>
                <a:uFill>
                  <a:solidFill>
                    <a:srgbClr val="FFFFFF"/>
                  </a:solidFill>
                </a:uFill>
                <a:latin typeface="Gill Sans"/>
                <a:ea typeface="Gill Sans"/>
                <a:cs typeface="Gill Sans"/>
                <a:sym typeface="Gill Sans"/>
              </a:rPr>
              <a:t> Way</a:t>
            </a:r>
          </a:p>
        </p:txBody>
      </p:sp>
      <p:sp>
        <p:nvSpPr>
          <p:cNvPr id="873" name="Shape 873"/>
          <p:cNvSpPr/>
          <p:nvPr/>
        </p:nvSpPr>
        <p:spPr>
          <a:xfrm>
            <a:off x="139700" y="958850"/>
            <a:ext cx="4914900" cy="7239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914400">
              <a:defRPr sz="1800"/>
            </a:pPr>
            <a:r>
              <a:rPr b="1" sz="4800">
                <a:solidFill>
                  <a:srgbClr val="FFFFFF"/>
                </a:solidFill>
                <a:uFill>
                  <a:solidFill>
                    <a:srgbClr val="FFFFFF"/>
                  </a:solidFill>
                </a:uFill>
                <a:latin typeface="Gill Sans"/>
                <a:ea typeface="Gill Sans"/>
                <a:cs typeface="Gill Sans"/>
                <a:sym typeface="Gill Sans"/>
              </a:rPr>
              <a:t>2. </a:t>
            </a:r>
            <a:r>
              <a:rPr b="1" sz="4800">
                <a:solidFill>
                  <a:srgbClr val="FFFF33"/>
                </a:solidFill>
                <a:uFill>
                  <a:solidFill>
                    <a:srgbClr val="FFFF33"/>
                  </a:solidFill>
                </a:uFill>
                <a:latin typeface="Gill Sans"/>
                <a:ea typeface="Gill Sans"/>
                <a:cs typeface="Gill Sans"/>
                <a:sym typeface="Gill Sans"/>
              </a:rPr>
              <a:t>O</a:t>
            </a:r>
            <a:r>
              <a:rPr b="1" sz="2400">
                <a:solidFill>
                  <a:srgbClr val="FFFFFF"/>
                </a:solidFill>
                <a:uFill>
                  <a:solidFill>
                    <a:srgbClr val="FFFFFF"/>
                  </a:solidFill>
                </a:uFill>
                <a:latin typeface="Gill Sans"/>
                <a:ea typeface="Gill Sans"/>
                <a:cs typeface="Gill Sans"/>
                <a:sym typeface="Gill Sans"/>
              </a:rPr>
              <a:t>rganize notes on right hand side</a:t>
            </a:r>
            <a:endParaRPr b="1" sz="2400">
              <a:solidFill>
                <a:srgbClr val="FFFFFF"/>
              </a:solidFill>
              <a:uFill>
                <a:solidFill>
                  <a:srgbClr val="FFFFFF"/>
                </a:solidFill>
              </a:uFill>
              <a:latin typeface="Gill Sans"/>
              <a:ea typeface="Gill Sans"/>
              <a:cs typeface="Gill Sans"/>
              <a:sym typeface="Gill Sans"/>
            </a:endParaRPr>
          </a:p>
          <a:p>
            <a:pPr lvl="0" algn="l" defTabSz="914400">
              <a:defRPr sz="1800"/>
            </a:pPr>
            <a:endParaRPr b="1" sz="2400">
              <a:solidFill>
                <a:srgbClr val="FFFFFF"/>
              </a:solidFill>
              <a:uFill>
                <a:solidFill>
                  <a:srgbClr val="FFFFFF"/>
                </a:solidFill>
              </a:uFill>
              <a:latin typeface="Gill Sans"/>
              <a:ea typeface="Gill Sans"/>
              <a:cs typeface="Gill Sans"/>
              <a:sym typeface="Gill Sans"/>
            </a:endParaRPr>
          </a:p>
          <a:p>
            <a:pPr lvl="0" algn="l" defTabSz="914400">
              <a:defRPr sz="1800"/>
            </a:pPr>
            <a:r>
              <a:rPr b="1" sz="3600">
                <a:solidFill>
                  <a:srgbClr val="FFFFFF"/>
                </a:solidFill>
                <a:uFill>
                  <a:solidFill>
                    <a:srgbClr val="FFFFFF"/>
                  </a:solidFill>
                </a:uFill>
                <a:latin typeface="Gill Sans"/>
                <a:ea typeface="Gill Sans"/>
                <a:cs typeface="Gill Sans"/>
                <a:sym typeface="Gill Sans"/>
              </a:rPr>
              <a:t>*Skip lines in-between main ideas.</a:t>
            </a:r>
            <a:endParaRPr b="1" sz="3600">
              <a:solidFill>
                <a:srgbClr val="FFFFFF"/>
              </a:solidFill>
              <a:uFill>
                <a:solidFill>
                  <a:srgbClr val="FFFFFF"/>
                </a:solidFill>
              </a:uFill>
              <a:latin typeface="Gill Sans"/>
              <a:ea typeface="Gill Sans"/>
              <a:cs typeface="Gill Sans"/>
              <a:sym typeface="Gill Sans"/>
            </a:endParaRPr>
          </a:p>
          <a:p>
            <a:pPr lvl="0" algn="l" defTabSz="914400">
              <a:defRPr sz="1800"/>
            </a:pPr>
            <a:r>
              <a:rPr b="1" sz="3600">
                <a:solidFill>
                  <a:srgbClr val="FFFFFF"/>
                </a:solidFill>
                <a:uFill>
                  <a:solidFill>
                    <a:srgbClr val="FFFFFF"/>
                  </a:solidFill>
                </a:uFill>
                <a:latin typeface="Gill Sans"/>
                <a:ea typeface="Gill Sans"/>
                <a:cs typeface="Gill Sans"/>
                <a:sym typeface="Gill Sans"/>
              </a:rPr>
              <a:t>*Take notes in your own words, paraphrase when possible.</a:t>
            </a:r>
            <a:endParaRPr b="1" sz="3600">
              <a:solidFill>
                <a:srgbClr val="FFFFFF"/>
              </a:solidFill>
              <a:uFill>
                <a:solidFill>
                  <a:srgbClr val="FFFFFF"/>
                </a:solidFill>
              </a:uFill>
              <a:latin typeface="Gill Sans"/>
              <a:ea typeface="Gill Sans"/>
              <a:cs typeface="Gill Sans"/>
              <a:sym typeface="Gill Sans"/>
            </a:endParaRPr>
          </a:p>
          <a:p>
            <a:pPr lvl="0" algn="l" defTabSz="914400">
              <a:defRPr sz="1800"/>
            </a:pPr>
            <a:r>
              <a:rPr b="1" sz="3600">
                <a:solidFill>
                  <a:srgbClr val="FFFFFF"/>
                </a:solidFill>
                <a:uFill>
                  <a:solidFill>
                    <a:srgbClr val="FFFFFF"/>
                  </a:solidFill>
                </a:uFill>
                <a:latin typeface="Gill Sans"/>
                <a:ea typeface="Gill Sans"/>
                <a:cs typeface="Gill Sans"/>
                <a:sym typeface="Gill Sans"/>
              </a:rPr>
              <a:t>*Use bullet-points.</a:t>
            </a:r>
            <a:endParaRPr b="1" sz="3600">
              <a:solidFill>
                <a:srgbClr val="FFFFFF"/>
              </a:solidFill>
              <a:uFill>
                <a:solidFill>
                  <a:srgbClr val="FFFFFF"/>
                </a:solidFill>
              </a:uFill>
              <a:latin typeface="Gill Sans"/>
              <a:ea typeface="Gill Sans"/>
              <a:cs typeface="Gill Sans"/>
              <a:sym typeface="Gill Sans"/>
            </a:endParaRPr>
          </a:p>
          <a:p>
            <a:pPr lvl="0" algn="l" defTabSz="914400">
              <a:defRPr sz="1800"/>
            </a:pPr>
            <a:r>
              <a:rPr b="1" sz="3600">
                <a:solidFill>
                  <a:srgbClr val="FFFFFF"/>
                </a:solidFill>
                <a:uFill>
                  <a:solidFill>
                    <a:srgbClr val="FFFFFF"/>
                  </a:solidFill>
                </a:uFill>
                <a:latin typeface="Gill Sans"/>
                <a:ea typeface="Gill Sans"/>
                <a:cs typeface="Gill Sans"/>
                <a:sym typeface="Gill Sans"/>
              </a:rPr>
              <a:t>*Include visuals and graphic organizers to help process new information.</a:t>
            </a:r>
          </a:p>
        </p:txBody>
      </p:sp>
      <p:sp>
        <p:nvSpPr>
          <p:cNvPr id="874" name="Shape 874"/>
          <p:cNvSpPr/>
          <p:nvPr/>
        </p:nvSpPr>
        <p:spPr>
          <a:xfrm flipH="1" flipV="1">
            <a:off x="4686300" y="2806699"/>
            <a:ext cx="4457700" cy="1549401"/>
          </a:xfrm>
          <a:prstGeom prst="line">
            <a:avLst/>
          </a:prstGeom>
          <a:solidFill>
            <a:srgbClr val="000000">
              <a:alpha val="0"/>
            </a:srgbClr>
          </a:solidFill>
          <a:ln w="50800">
            <a:solidFill/>
            <a:round/>
            <a:headEnd type="stealth"/>
          </a:ln>
        </p:spPr>
        <p:txBody>
          <a:bodyPr lIns="0" tIns="0" rIns="0" bIns="0"/>
          <a:lstStyle/>
          <a:p>
            <a:pPr lvl="0" algn="l" defTabSz="457200">
              <a:defRPr sz="1200">
                <a:latin typeface="Helvetica"/>
                <a:ea typeface="Helvetica"/>
                <a:cs typeface="Helvetica"/>
                <a:sym typeface="Helvetica"/>
              </a:defRPr>
            </a:pPr>
          </a:p>
        </p:txBody>
      </p:sp>
    </p:spTree>
  </p:cSld>
  <p:clrMapOvr>
    <a:masterClrMapping/>
  </p:clrMapOvr>
  <p:transition spd="fast" advClick="1"/>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876" name="Shape 876"/>
          <p:cNvSpPr/>
          <p:nvPr/>
        </p:nvSpPr>
        <p:spPr>
          <a:xfrm>
            <a:off x="3822700" y="3517900"/>
            <a:ext cx="927100" cy="6223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5" y="0"/>
                  <a:pt x="0" y="4835"/>
                  <a:pt x="0" y="10800"/>
                </a:cubicBezTo>
                <a:lnTo>
                  <a:pt x="0" y="10800"/>
                </a:lnTo>
                <a:cubicBezTo>
                  <a:pt x="0" y="16765"/>
                  <a:pt x="4835" y="21600"/>
                  <a:pt x="10800" y="21600"/>
                </a:cubicBezTo>
                <a:cubicBezTo>
                  <a:pt x="10800" y="21600"/>
                  <a:pt x="10800" y="21600"/>
                  <a:pt x="10800" y="21600"/>
                </a:cubicBezTo>
                <a:cubicBezTo>
                  <a:pt x="16765" y="21600"/>
                  <a:pt x="21600" y="16765"/>
                  <a:pt x="21600" y="10800"/>
                </a:cubicBezTo>
                <a:cubicBezTo>
                  <a:pt x="21600" y="4835"/>
                  <a:pt x="16765" y="0"/>
                  <a:pt x="10800" y="0"/>
                </a:cubicBezTo>
                <a:close/>
              </a:path>
            </a:pathLst>
          </a:custGeom>
          <a:solidFill>
            <a:srgbClr val="FFFFFF"/>
          </a:solidFill>
          <a:ln w="25400">
            <a:round/>
          </a:ln>
          <a:effectLst>
            <a:outerShdw sx="100000" sy="100000" kx="0" ky="0" algn="b" rotWithShape="0" blurRad="63500" dist="76199" dir="2700000">
              <a:srgbClr val="000000">
                <a:alpha val="75000"/>
              </a:srgbClr>
            </a:outerShdw>
          </a:effectLst>
        </p:spPr>
        <p:txBody>
          <a:bodyPr lIns="0" tIns="0" rIns="0" bIns="0" anchor="ctr"/>
          <a:lstStyle/>
          <a:p>
            <a:pPr lvl="0">
              <a:defRPr sz="2400">
                <a:solidFill>
                  <a:srgbClr val="FFFFFF"/>
                </a:solidFill>
              </a:defRPr>
            </a:pPr>
          </a:p>
        </p:txBody>
      </p:sp>
      <p:sp>
        <p:nvSpPr>
          <p:cNvPr id="877" name="Shape 877"/>
          <p:cNvSpPr/>
          <p:nvPr/>
        </p:nvSpPr>
        <p:spPr>
          <a:xfrm>
            <a:off x="114300" y="863599"/>
            <a:ext cx="4965700" cy="8585202"/>
          </a:xfrm>
          <a:prstGeom prst="rect">
            <a:avLst/>
          </a:prstGeom>
          <a:solidFill>
            <a:srgbClr val="84DDFD">
              <a:alpha val="89999"/>
            </a:srgbClr>
          </a:solidFill>
          <a:ln w="25400">
            <a:round/>
          </a:ln>
        </p:spPr>
        <p:txBody>
          <a:bodyPr lIns="0" tIns="0" rIns="0" bIns="0" anchor="ctr"/>
          <a:lstStyle/>
          <a:p>
            <a:pPr lvl="0">
              <a:defRPr sz="2400">
                <a:solidFill>
                  <a:srgbClr val="FFFFFF"/>
                </a:solidFill>
              </a:defRPr>
            </a:pPr>
          </a:p>
        </p:txBody>
      </p:sp>
      <p:sp>
        <p:nvSpPr>
          <p:cNvPr id="878" name="Shape 878"/>
          <p:cNvSpPr/>
          <p:nvPr/>
        </p:nvSpPr>
        <p:spPr>
          <a:xfrm>
            <a:off x="322437" y="1165224"/>
            <a:ext cx="4914901" cy="798195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914400">
              <a:lnSpc>
                <a:spcPct val="150000"/>
              </a:lnSpc>
              <a:defRPr sz="1800"/>
            </a:pPr>
            <a:r>
              <a:rPr b="1" sz="4800">
                <a:solidFill>
                  <a:srgbClr val="FFFFFF"/>
                </a:solidFill>
                <a:uFill>
                  <a:solidFill>
                    <a:srgbClr val="FFFFFF"/>
                  </a:solidFill>
                </a:uFill>
                <a:latin typeface="Gill Sans"/>
                <a:ea typeface="Gill Sans"/>
                <a:cs typeface="Gill Sans"/>
                <a:sym typeface="Gill Sans"/>
              </a:rPr>
              <a:t>3. </a:t>
            </a:r>
            <a:r>
              <a:rPr b="1" sz="4800">
                <a:solidFill>
                  <a:srgbClr val="FFFF33"/>
                </a:solidFill>
                <a:uFill>
                  <a:solidFill>
                    <a:srgbClr val="FFFF33"/>
                  </a:solidFill>
                </a:uFill>
                <a:latin typeface="Gill Sans"/>
                <a:ea typeface="Gill Sans"/>
                <a:cs typeface="Gill Sans"/>
                <a:sym typeface="Gill Sans"/>
              </a:rPr>
              <a:t>R</a:t>
            </a:r>
            <a:r>
              <a:rPr b="1" sz="2400">
                <a:solidFill>
                  <a:srgbClr val="FFFFFF"/>
                </a:solidFill>
                <a:uFill>
                  <a:solidFill>
                    <a:srgbClr val="FFFFFF"/>
                  </a:solidFill>
                </a:uFill>
                <a:latin typeface="Gill Sans"/>
                <a:ea typeface="Gill Sans"/>
                <a:cs typeface="Gill Sans"/>
                <a:sym typeface="Gill Sans"/>
              </a:rPr>
              <a:t>eview and revise notes</a:t>
            </a:r>
            <a:endParaRPr b="1" sz="2400">
              <a:solidFill>
                <a:srgbClr val="FFFFFF"/>
              </a:solidFill>
              <a:uFill>
                <a:solidFill>
                  <a:srgbClr val="FFFFFF"/>
                </a:solidFill>
              </a:uFill>
              <a:latin typeface="Gill Sans"/>
              <a:ea typeface="Gill Sans"/>
              <a:cs typeface="Gill Sans"/>
              <a:sym typeface="Gill Sans"/>
            </a:endParaRPr>
          </a:p>
          <a:p>
            <a:pPr lvl="0" algn="l" defTabSz="914400">
              <a:lnSpc>
                <a:spcPct val="150000"/>
              </a:lnSpc>
              <a:defRPr sz="1800"/>
            </a:pPr>
            <a:r>
              <a:rPr b="1" sz="2400">
                <a:solidFill>
                  <a:srgbClr val="644600"/>
                </a:solidFill>
                <a:uFill>
                  <a:solidFill>
                    <a:srgbClr val="644600"/>
                  </a:solidFill>
                </a:uFill>
                <a:latin typeface="Gill Sans"/>
                <a:ea typeface="Gill Sans"/>
                <a:cs typeface="Gill Sans"/>
                <a:sym typeface="Gill Sans"/>
              </a:rPr>
              <a:t>*Use a </a:t>
            </a:r>
            <a:r>
              <a:rPr b="1" sz="2400">
                <a:solidFill>
                  <a:srgbClr val="671D00"/>
                </a:solidFill>
                <a:uFill>
                  <a:solidFill>
                    <a:srgbClr val="671D00"/>
                  </a:solidFill>
                </a:uFill>
                <a:latin typeface="Gill Sans"/>
                <a:ea typeface="Gill Sans"/>
                <a:cs typeface="Gill Sans"/>
                <a:sym typeface="Gill Sans"/>
              </a:rPr>
              <a:t>different color</a:t>
            </a:r>
            <a:r>
              <a:rPr b="1" sz="2400">
                <a:solidFill>
                  <a:srgbClr val="644600"/>
                </a:solidFill>
                <a:uFill>
                  <a:solidFill>
                    <a:srgbClr val="644600"/>
                  </a:solidFill>
                </a:uFill>
                <a:latin typeface="Gill Sans"/>
                <a:ea typeface="Gill Sans"/>
                <a:cs typeface="Gill Sans"/>
                <a:sym typeface="Gill Sans"/>
              </a:rPr>
              <a:t> when revising notes.</a:t>
            </a:r>
            <a:endParaRPr b="1" sz="2400">
              <a:solidFill>
                <a:srgbClr val="644600"/>
              </a:solidFill>
              <a:uFill>
                <a:solidFill>
                  <a:srgbClr val="644600"/>
                </a:solidFill>
              </a:uFill>
              <a:latin typeface="Gill Sans"/>
              <a:ea typeface="Gill Sans"/>
              <a:cs typeface="Gill Sans"/>
              <a:sym typeface="Gill Sans"/>
            </a:endParaRPr>
          </a:p>
          <a:p>
            <a:pPr lvl="0" algn="l" defTabSz="914400">
              <a:lnSpc>
                <a:spcPct val="150000"/>
              </a:lnSpc>
              <a:defRPr sz="1800"/>
            </a:pPr>
            <a:endParaRPr b="1" sz="2400">
              <a:solidFill>
                <a:srgbClr val="644600"/>
              </a:solidFill>
              <a:uFill>
                <a:solidFill>
                  <a:srgbClr val="644600"/>
                </a:solidFill>
              </a:uFill>
              <a:latin typeface="Gill Sans"/>
              <a:ea typeface="Gill Sans"/>
              <a:cs typeface="Gill Sans"/>
              <a:sym typeface="Gill Sans"/>
            </a:endParaRPr>
          </a:p>
          <a:p>
            <a:pPr lvl="0" algn="l" defTabSz="914400">
              <a:lnSpc>
                <a:spcPct val="150000"/>
              </a:lnSpc>
              <a:defRPr sz="1800"/>
            </a:pPr>
            <a:r>
              <a:rPr b="1" sz="2400">
                <a:solidFill>
                  <a:srgbClr val="644600"/>
                </a:solidFill>
                <a:uFill>
                  <a:solidFill>
                    <a:srgbClr val="644600"/>
                  </a:solidFill>
                </a:uFill>
                <a:latin typeface="Gill Sans"/>
                <a:ea typeface="Gill Sans"/>
                <a:cs typeface="Gill Sans"/>
                <a:sym typeface="Gill Sans"/>
              </a:rPr>
              <a:t>*As you re-read your notes tonight (10 of 10-24-7), </a:t>
            </a:r>
            <a:r>
              <a:rPr b="1" sz="2400">
                <a:solidFill>
                  <a:srgbClr val="671D00"/>
                </a:solidFill>
                <a:uFill>
                  <a:solidFill>
                    <a:srgbClr val="671D00"/>
                  </a:solidFill>
                </a:uFill>
                <a:latin typeface="Gill Sans"/>
                <a:ea typeface="Gill Sans"/>
                <a:cs typeface="Gill Sans"/>
                <a:sym typeface="Gill Sans"/>
              </a:rPr>
              <a:t>circle</a:t>
            </a:r>
            <a:r>
              <a:rPr b="1" sz="2400">
                <a:solidFill>
                  <a:srgbClr val="644600"/>
                </a:solidFill>
                <a:uFill>
                  <a:solidFill>
                    <a:srgbClr val="644600"/>
                  </a:solidFill>
                </a:uFill>
                <a:latin typeface="Gill Sans"/>
                <a:ea typeface="Gill Sans"/>
                <a:cs typeface="Gill Sans"/>
                <a:sym typeface="Gill Sans"/>
              </a:rPr>
              <a:t> key terms, </a:t>
            </a:r>
            <a:r>
              <a:rPr b="1" sz="2400" u="sng">
                <a:solidFill>
                  <a:srgbClr val="671D00"/>
                </a:solidFill>
                <a:uFill>
                  <a:solidFill>
                    <a:srgbClr val="671D00"/>
                  </a:solidFill>
                </a:uFill>
                <a:latin typeface="Gill Sans"/>
                <a:ea typeface="Gill Sans"/>
                <a:cs typeface="Gill Sans"/>
                <a:sym typeface="Gill Sans"/>
              </a:rPr>
              <a:t>underline</a:t>
            </a:r>
            <a:r>
              <a:rPr b="1" sz="2400">
                <a:solidFill>
                  <a:srgbClr val="644600"/>
                </a:solidFill>
                <a:uFill>
                  <a:solidFill>
                    <a:srgbClr val="644600"/>
                  </a:solidFill>
                </a:uFill>
                <a:latin typeface="Gill Sans"/>
                <a:ea typeface="Gill Sans"/>
                <a:cs typeface="Gill Sans"/>
                <a:sym typeface="Gill Sans"/>
              </a:rPr>
              <a:t> </a:t>
            </a:r>
            <a:r>
              <a:rPr b="1" sz="2400" u="sng">
                <a:solidFill>
                  <a:srgbClr val="644600"/>
                </a:solidFill>
                <a:uFill>
                  <a:solidFill>
                    <a:srgbClr val="644600"/>
                  </a:solidFill>
                </a:uFill>
                <a:latin typeface="Gill Sans"/>
                <a:ea typeface="Gill Sans"/>
                <a:cs typeface="Gill Sans"/>
                <a:sym typeface="Gill Sans"/>
              </a:rPr>
              <a:t>main</a:t>
            </a:r>
            <a:r>
              <a:rPr b="1" sz="2400">
                <a:solidFill>
                  <a:srgbClr val="644600"/>
                </a:solidFill>
                <a:uFill>
                  <a:solidFill>
                    <a:srgbClr val="644600"/>
                  </a:solidFill>
                </a:uFill>
                <a:latin typeface="Gill Sans"/>
                <a:ea typeface="Gill Sans"/>
                <a:cs typeface="Gill Sans"/>
                <a:sym typeface="Gill Sans"/>
              </a:rPr>
              <a:t> </a:t>
            </a:r>
            <a:r>
              <a:rPr b="1" sz="2400" u="sng">
                <a:solidFill>
                  <a:srgbClr val="644600"/>
                </a:solidFill>
                <a:uFill>
                  <a:solidFill>
                    <a:srgbClr val="644600"/>
                  </a:solidFill>
                </a:uFill>
                <a:latin typeface="Gill Sans"/>
                <a:ea typeface="Gill Sans"/>
                <a:cs typeface="Gill Sans"/>
                <a:sym typeface="Gill Sans"/>
              </a:rPr>
              <a:t>ideas</a:t>
            </a:r>
            <a:r>
              <a:rPr b="1" sz="2400">
                <a:solidFill>
                  <a:srgbClr val="644600"/>
                </a:solidFill>
                <a:uFill>
                  <a:solidFill>
                    <a:srgbClr val="644600"/>
                  </a:solidFill>
                </a:uFill>
                <a:latin typeface="Gill Sans"/>
                <a:ea typeface="Gill Sans"/>
                <a:cs typeface="Gill Sans"/>
                <a:sym typeface="Gill Sans"/>
              </a:rPr>
              <a:t>, and </a:t>
            </a:r>
            <a:r>
              <a:rPr b="1" sz="2400">
                <a:solidFill>
                  <a:srgbClr val="671D00"/>
                </a:solidFill>
                <a:uFill>
                  <a:solidFill>
                    <a:srgbClr val="671D00"/>
                  </a:solidFill>
                </a:uFill>
                <a:latin typeface="Gill Sans"/>
                <a:ea typeface="Gill Sans"/>
                <a:cs typeface="Gill Sans"/>
                <a:sym typeface="Gill Sans"/>
              </a:rPr>
              <a:t>#</a:t>
            </a:r>
            <a:r>
              <a:rPr b="1" sz="2400">
                <a:solidFill>
                  <a:srgbClr val="644600"/>
                </a:solidFill>
                <a:uFill>
                  <a:solidFill>
                    <a:srgbClr val="644600"/>
                  </a:solidFill>
                </a:uFill>
                <a:latin typeface="Gill Sans"/>
                <a:ea typeface="Gill Sans"/>
                <a:cs typeface="Gill Sans"/>
                <a:sym typeface="Gill Sans"/>
              </a:rPr>
              <a:t> main ideas.</a:t>
            </a:r>
            <a:endParaRPr b="1" sz="2400">
              <a:solidFill>
                <a:srgbClr val="644600"/>
              </a:solidFill>
              <a:uFill>
                <a:solidFill>
                  <a:srgbClr val="644600"/>
                </a:solidFill>
              </a:uFill>
              <a:latin typeface="Gill Sans"/>
              <a:ea typeface="Gill Sans"/>
              <a:cs typeface="Gill Sans"/>
              <a:sym typeface="Gill Sans"/>
            </a:endParaRPr>
          </a:p>
          <a:p>
            <a:pPr lvl="0" algn="l" defTabSz="914400">
              <a:defRPr sz="1800"/>
            </a:pPr>
            <a:endParaRPr b="1" sz="2400">
              <a:solidFill>
                <a:srgbClr val="644600"/>
              </a:solidFill>
              <a:uFill>
                <a:solidFill>
                  <a:srgbClr val="644600"/>
                </a:solidFill>
              </a:uFill>
              <a:latin typeface="Gill Sans"/>
              <a:ea typeface="Gill Sans"/>
              <a:cs typeface="Gill Sans"/>
              <a:sym typeface="Gill Sans"/>
            </a:endParaRPr>
          </a:p>
          <a:p>
            <a:pPr lvl="0" algn="l" defTabSz="914400">
              <a:lnSpc>
                <a:spcPct val="150000"/>
              </a:lnSpc>
              <a:defRPr sz="1800"/>
            </a:pPr>
            <a:r>
              <a:rPr b="1" sz="2400">
                <a:solidFill>
                  <a:srgbClr val="644600"/>
                </a:solidFill>
                <a:uFill>
                  <a:solidFill>
                    <a:srgbClr val="644600"/>
                  </a:solidFill>
                </a:uFill>
                <a:latin typeface="Gill Sans"/>
                <a:ea typeface="Gill Sans"/>
                <a:cs typeface="Gill Sans"/>
                <a:sym typeface="Gill Sans"/>
              </a:rPr>
              <a:t>*Draw in arrows to make connections among ideas in notes.</a:t>
            </a:r>
            <a:endParaRPr b="1" sz="2400">
              <a:solidFill>
                <a:srgbClr val="644600"/>
              </a:solidFill>
              <a:uFill>
                <a:solidFill>
                  <a:srgbClr val="644600"/>
                </a:solidFill>
              </a:uFill>
              <a:latin typeface="Gill Sans"/>
              <a:ea typeface="Gill Sans"/>
              <a:cs typeface="Gill Sans"/>
              <a:sym typeface="Gill Sans"/>
            </a:endParaRPr>
          </a:p>
          <a:p>
            <a:pPr lvl="0" algn="l" defTabSz="914400">
              <a:defRPr sz="1800"/>
            </a:pPr>
            <a:endParaRPr b="1" sz="2400">
              <a:solidFill>
                <a:srgbClr val="644600"/>
              </a:solidFill>
              <a:uFill>
                <a:solidFill>
                  <a:srgbClr val="644600"/>
                </a:solidFill>
              </a:uFill>
              <a:latin typeface="Gill Sans"/>
              <a:ea typeface="Gill Sans"/>
              <a:cs typeface="Gill Sans"/>
              <a:sym typeface="Gill Sans"/>
            </a:endParaRPr>
          </a:p>
          <a:p>
            <a:pPr lvl="0" algn="l" defTabSz="914400">
              <a:lnSpc>
                <a:spcPct val="150000"/>
              </a:lnSpc>
              <a:defRPr sz="1800"/>
            </a:pPr>
            <a:r>
              <a:rPr b="1" sz="2400">
                <a:solidFill>
                  <a:srgbClr val="644600"/>
                </a:solidFill>
                <a:uFill>
                  <a:solidFill>
                    <a:srgbClr val="644600"/>
                  </a:solidFill>
                </a:uFill>
                <a:latin typeface="Gill Sans"/>
                <a:ea typeface="Gill Sans"/>
                <a:cs typeface="Gill Sans"/>
                <a:sym typeface="Gill Sans"/>
              </a:rPr>
              <a:t>*Add drawings/visuals to notes.</a:t>
            </a:r>
          </a:p>
        </p:txBody>
      </p:sp>
      <p:sp>
        <p:nvSpPr>
          <p:cNvPr id="879" name="Shape 879"/>
          <p:cNvSpPr/>
          <p:nvPr/>
        </p:nvSpPr>
        <p:spPr>
          <a:xfrm>
            <a:off x="5181600" y="25400"/>
            <a:ext cx="7315200" cy="9423400"/>
          </a:xfrm>
          <a:prstGeom prst="rect">
            <a:avLst/>
          </a:prstGeom>
          <a:solidFill>
            <a:srgbClr val="FFFFFF"/>
          </a:solidFill>
          <a:ln w="25400">
            <a:round/>
          </a:ln>
        </p:spPr>
        <p:txBody>
          <a:bodyPr lIns="0" tIns="0" rIns="0" bIns="0" anchor="ctr"/>
          <a:lstStyle/>
          <a:p>
            <a:pPr lvl="0">
              <a:defRPr sz="2400">
                <a:solidFill>
                  <a:srgbClr val="FFFFFF"/>
                </a:solidFill>
              </a:defRPr>
            </a:pPr>
          </a:p>
        </p:txBody>
      </p:sp>
      <p:pic>
        <p:nvPicPr>
          <p:cNvPr id="880" name="image.png"/>
          <p:cNvPicPr/>
          <p:nvPr/>
        </p:nvPicPr>
        <p:blipFill>
          <a:blip r:embed="rId2">
            <a:extLst/>
          </a:blip>
          <a:stretch>
            <a:fillRect/>
          </a:stretch>
        </p:blipFill>
        <p:spPr>
          <a:xfrm>
            <a:off x="4964112" y="-106363"/>
            <a:ext cx="7469188" cy="9663113"/>
          </a:xfrm>
          <a:prstGeom prst="rect">
            <a:avLst/>
          </a:prstGeom>
          <a:ln w="12700">
            <a:miter lim="400000"/>
          </a:ln>
        </p:spPr>
      </p:pic>
      <p:sp>
        <p:nvSpPr>
          <p:cNvPr id="881" name="Shape 881"/>
          <p:cNvSpPr/>
          <p:nvPr/>
        </p:nvSpPr>
        <p:spPr>
          <a:xfrm>
            <a:off x="7175500" y="2413000"/>
            <a:ext cx="5003800" cy="4787900"/>
          </a:xfrm>
          <a:prstGeom prst="rect">
            <a:avLst/>
          </a:prstGeom>
          <a:solidFill>
            <a:srgbClr val="4A00E6">
              <a:alpha val="39999"/>
            </a:srgbClr>
          </a:solidFill>
          <a:ln w="25400">
            <a:round/>
          </a:ln>
        </p:spPr>
        <p:txBody>
          <a:bodyPr lIns="0" tIns="0" rIns="0" bIns="0" anchor="ctr"/>
          <a:lstStyle/>
          <a:p>
            <a:pPr lvl="0">
              <a:defRPr sz="2400">
                <a:solidFill>
                  <a:srgbClr val="FFFFFF"/>
                </a:solidFill>
              </a:defRPr>
            </a:pPr>
          </a:p>
        </p:txBody>
      </p:sp>
      <p:sp>
        <p:nvSpPr>
          <p:cNvPr id="882" name="Shape 882"/>
          <p:cNvSpPr/>
          <p:nvPr/>
        </p:nvSpPr>
        <p:spPr>
          <a:xfrm>
            <a:off x="63500" y="139700"/>
            <a:ext cx="4775200" cy="7239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914400">
              <a:defRPr sz="1800"/>
            </a:pPr>
            <a:r>
              <a:rPr b="1" sz="4200" u="sng">
                <a:solidFill>
                  <a:srgbClr val="FFFFFF"/>
                </a:solidFill>
                <a:uFill>
                  <a:solidFill>
                    <a:srgbClr val="FFFFFF"/>
                  </a:solidFill>
                </a:uFill>
                <a:latin typeface="Gill Sans"/>
                <a:ea typeface="Gill Sans"/>
                <a:cs typeface="Gill Sans"/>
                <a:sym typeface="Gill Sans"/>
              </a:rPr>
              <a:t>The </a:t>
            </a:r>
            <a:r>
              <a:rPr b="1" sz="4200" u="sng">
                <a:solidFill>
                  <a:srgbClr val="F3EB00"/>
                </a:solidFill>
                <a:uFill>
                  <a:solidFill>
                    <a:srgbClr val="F3EB00"/>
                  </a:solidFill>
                </a:uFill>
                <a:latin typeface="Gill Sans"/>
                <a:ea typeface="Gill Sans"/>
                <a:cs typeface="Gill Sans"/>
                <a:sym typeface="Gill Sans"/>
              </a:rPr>
              <a:t>Cornell</a:t>
            </a:r>
            <a:r>
              <a:rPr b="1" sz="4200" u="sng">
                <a:solidFill>
                  <a:srgbClr val="FFFFFF"/>
                </a:solidFill>
                <a:uFill>
                  <a:solidFill>
                    <a:srgbClr val="FFFFFF"/>
                  </a:solidFill>
                </a:uFill>
                <a:latin typeface="Gill Sans"/>
                <a:ea typeface="Gill Sans"/>
                <a:cs typeface="Gill Sans"/>
                <a:sym typeface="Gill Sans"/>
              </a:rPr>
              <a:t> Way</a:t>
            </a:r>
          </a:p>
        </p:txBody>
      </p:sp>
      <p:sp>
        <p:nvSpPr>
          <p:cNvPr id="883" name="Shape 883"/>
          <p:cNvSpPr/>
          <p:nvPr/>
        </p:nvSpPr>
        <p:spPr>
          <a:xfrm flipH="1" flipV="1">
            <a:off x="4648200" y="2768599"/>
            <a:ext cx="4318000" cy="1460501"/>
          </a:xfrm>
          <a:prstGeom prst="line">
            <a:avLst/>
          </a:prstGeom>
          <a:solidFill>
            <a:srgbClr val="000000">
              <a:alpha val="0"/>
            </a:srgbClr>
          </a:solidFill>
          <a:ln w="50800">
            <a:solidFill>
              <a:srgbClr val="A40800"/>
            </a:solidFill>
            <a:round/>
            <a:headEnd type="stealth"/>
          </a:ln>
        </p:spPr>
        <p:txBody>
          <a:bodyPr lIns="0" tIns="0" rIns="0" bIns="0"/>
          <a:lstStyle/>
          <a:p>
            <a:pPr lvl="0" algn="l" defTabSz="457200">
              <a:defRPr sz="1200">
                <a:latin typeface="Helvetica"/>
                <a:ea typeface="Helvetica"/>
                <a:cs typeface="Helvetica"/>
                <a:sym typeface="Helvetica"/>
              </a:defRPr>
            </a:pPr>
          </a:p>
        </p:txBody>
      </p:sp>
      <p:sp>
        <p:nvSpPr>
          <p:cNvPr id="884" name="Shape 884"/>
          <p:cNvSpPr/>
          <p:nvPr/>
        </p:nvSpPr>
        <p:spPr>
          <a:xfrm>
            <a:off x="8140700" y="2781300"/>
            <a:ext cx="1651000" cy="6223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5" y="0"/>
                  <a:pt x="0" y="4835"/>
                  <a:pt x="0" y="10800"/>
                </a:cubicBezTo>
                <a:lnTo>
                  <a:pt x="0" y="10800"/>
                </a:lnTo>
                <a:cubicBezTo>
                  <a:pt x="0" y="16765"/>
                  <a:pt x="4835" y="21600"/>
                  <a:pt x="10800" y="21600"/>
                </a:cubicBezTo>
                <a:cubicBezTo>
                  <a:pt x="10800" y="21600"/>
                  <a:pt x="10800" y="21600"/>
                  <a:pt x="10800" y="21600"/>
                </a:cubicBezTo>
                <a:cubicBezTo>
                  <a:pt x="16765" y="21600"/>
                  <a:pt x="21600" y="16765"/>
                  <a:pt x="21600" y="10800"/>
                </a:cubicBezTo>
                <a:cubicBezTo>
                  <a:pt x="21600" y="4835"/>
                  <a:pt x="16765" y="0"/>
                  <a:pt x="10800" y="0"/>
                </a:cubicBezTo>
                <a:close/>
              </a:path>
            </a:pathLst>
          </a:custGeom>
          <a:solidFill>
            <a:srgbClr val="E6E6E6">
              <a:alpha val="79998"/>
            </a:srgbClr>
          </a:solidFill>
          <a:ln w="25400">
            <a:round/>
          </a:ln>
          <a:effectLst>
            <a:outerShdw sx="100000" sy="100000" kx="0" ky="0" algn="b" rotWithShape="0" blurRad="63500" dist="76199" dir="2700000">
              <a:srgbClr val="000000">
                <a:alpha val="75000"/>
              </a:srgbClr>
            </a:outerShdw>
          </a:effectLst>
        </p:spPr>
        <p:txBody>
          <a:bodyPr lIns="0" tIns="0" rIns="0" bIns="0" anchor="ctr"/>
          <a:lstStyle/>
          <a:p>
            <a:pPr lvl="0">
              <a:defRPr sz="2400">
                <a:solidFill>
                  <a:srgbClr val="FFFFFF"/>
                </a:solidFill>
              </a:defRPr>
            </a:pPr>
          </a:p>
        </p:txBody>
      </p:sp>
      <p:sp>
        <p:nvSpPr>
          <p:cNvPr id="885" name="Shape 885"/>
          <p:cNvSpPr/>
          <p:nvPr/>
        </p:nvSpPr>
        <p:spPr>
          <a:xfrm>
            <a:off x="8315325" y="2901949"/>
            <a:ext cx="1282700" cy="36830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defRPr b="1" sz="1800">
                <a:solidFill>
                  <a:srgbClr val="FFFFFF"/>
                </a:solidFill>
                <a:uFill>
                  <a:solidFill>
                    <a:srgbClr val="FFFFFF"/>
                  </a:solidFill>
                </a:uFill>
                <a:latin typeface="Gill Sans"/>
                <a:ea typeface="Gill Sans"/>
                <a:cs typeface="Gill Sans"/>
                <a:sym typeface="Gill Sans"/>
              </a:defRPr>
            </a:lvl1pPr>
          </a:lstStyle>
          <a:p>
            <a:pPr lvl="0">
              <a:defRPr b="0">
                <a:solidFill>
                  <a:srgbClr val="000000"/>
                </a:solidFill>
                <a:uFillTx/>
              </a:defRPr>
            </a:pPr>
            <a:r>
              <a:rPr b="1">
                <a:solidFill>
                  <a:srgbClr val="FFFFFF"/>
                </a:solidFill>
                <a:uFill>
                  <a:solidFill>
                    <a:srgbClr val="FFFFFF"/>
                  </a:solidFill>
                </a:uFill>
              </a:rPr>
              <a:t>key terms</a:t>
            </a:r>
          </a:p>
        </p:txBody>
      </p:sp>
      <p:sp>
        <p:nvSpPr>
          <p:cNvPr id="886" name="Shape 886"/>
          <p:cNvSpPr/>
          <p:nvPr/>
        </p:nvSpPr>
        <p:spPr>
          <a:xfrm>
            <a:off x="7273925" y="4540249"/>
            <a:ext cx="1358900" cy="36830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defRPr b="1" sz="1800">
                <a:solidFill>
                  <a:srgbClr val="FFFFFF"/>
                </a:solidFill>
                <a:uFill>
                  <a:solidFill>
                    <a:srgbClr val="FFFFFF"/>
                  </a:solidFill>
                </a:uFill>
                <a:latin typeface="Gill Sans"/>
                <a:ea typeface="Gill Sans"/>
                <a:cs typeface="Gill Sans"/>
                <a:sym typeface="Gill Sans"/>
              </a:defRPr>
            </a:lvl1pPr>
          </a:lstStyle>
          <a:p>
            <a:pPr lvl="0">
              <a:defRPr b="0">
                <a:solidFill>
                  <a:srgbClr val="000000"/>
                </a:solidFill>
                <a:uFillTx/>
              </a:defRPr>
            </a:pPr>
            <a:r>
              <a:rPr b="1">
                <a:solidFill>
                  <a:srgbClr val="FFFFFF"/>
                </a:solidFill>
                <a:uFill>
                  <a:solidFill>
                    <a:srgbClr val="FFFFFF"/>
                  </a:solidFill>
                </a:uFill>
              </a:rPr>
              <a:t>Main Ideas</a:t>
            </a:r>
          </a:p>
        </p:txBody>
      </p:sp>
      <p:sp>
        <p:nvSpPr>
          <p:cNvPr id="887" name="Shape 887"/>
          <p:cNvSpPr/>
          <p:nvPr/>
        </p:nvSpPr>
        <p:spPr>
          <a:xfrm>
            <a:off x="5867400" y="4241800"/>
            <a:ext cx="1270000" cy="1270000"/>
          </a:xfrm>
          <a:prstGeom prst="line">
            <a:avLst/>
          </a:prstGeom>
          <a:solidFill>
            <a:srgbClr val="000000">
              <a:alpha val="0"/>
            </a:srgbClr>
          </a:solidFill>
          <a:ln w="25400">
            <a:solidFill>
              <a:srgbClr val="FFFFFF"/>
            </a:solidFill>
            <a:round/>
          </a:ln>
        </p:spPr>
        <p:txBody>
          <a:bodyPr lIns="0" tIns="0" rIns="0" bIns="0"/>
          <a:lstStyle/>
          <a:p>
            <a:pPr lvl="0" algn="l" defTabSz="457200">
              <a:defRPr sz="1200">
                <a:latin typeface="Helvetica"/>
                <a:ea typeface="Helvetica"/>
                <a:cs typeface="Helvetica"/>
                <a:sym typeface="Helvetica"/>
              </a:defRPr>
            </a:pPr>
          </a:p>
        </p:txBody>
      </p:sp>
      <p:sp>
        <p:nvSpPr>
          <p:cNvPr id="888" name="Shape 888"/>
          <p:cNvSpPr/>
          <p:nvPr/>
        </p:nvSpPr>
        <p:spPr>
          <a:xfrm>
            <a:off x="7251700" y="4876800"/>
            <a:ext cx="1422400" cy="0"/>
          </a:xfrm>
          <a:prstGeom prst="line">
            <a:avLst/>
          </a:prstGeom>
          <a:solidFill>
            <a:srgbClr val="000000">
              <a:alpha val="0"/>
            </a:srgbClr>
          </a:solidFill>
          <a:ln w="50800">
            <a:solidFill>
              <a:srgbClr val="A40800"/>
            </a:solidFill>
            <a:round/>
          </a:ln>
        </p:spPr>
        <p:txBody>
          <a:bodyPr lIns="0" tIns="0" rIns="0" bIns="0"/>
          <a:lstStyle/>
          <a:p>
            <a:pPr lvl="0" algn="l" defTabSz="457200">
              <a:defRPr sz="1200">
                <a:latin typeface="Helvetica"/>
                <a:ea typeface="Helvetica"/>
                <a:cs typeface="Helvetica"/>
                <a:sym typeface="Helvetica"/>
              </a:defRPr>
            </a:pPr>
          </a:p>
        </p:txBody>
      </p:sp>
      <p:sp>
        <p:nvSpPr>
          <p:cNvPr id="889" name="Shape 889"/>
          <p:cNvSpPr/>
          <p:nvPr/>
        </p:nvSpPr>
        <p:spPr>
          <a:xfrm>
            <a:off x="6738937" y="4622799"/>
            <a:ext cx="401638" cy="36830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defRPr b="1" sz="1800">
                <a:solidFill>
                  <a:srgbClr val="A40800"/>
                </a:solidFill>
                <a:uFill>
                  <a:solidFill>
                    <a:srgbClr val="A40800"/>
                  </a:solidFill>
                </a:uFill>
                <a:latin typeface="Gill Sans"/>
                <a:ea typeface="Gill Sans"/>
                <a:cs typeface="Gill Sans"/>
                <a:sym typeface="Gill Sans"/>
              </a:defRPr>
            </a:lvl1pPr>
          </a:lstStyle>
          <a:p>
            <a:pPr lvl="0">
              <a:defRPr b="0">
                <a:solidFill>
                  <a:srgbClr val="000000"/>
                </a:solidFill>
                <a:uFillTx/>
              </a:defRPr>
            </a:pPr>
            <a:r>
              <a:rPr b="1">
                <a:solidFill>
                  <a:srgbClr val="A40800"/>
                </a:solidFill>
                <a:uFill>
                  <a:solidFill>
                    <a:srgbClr val="A40800"/>
                  </a:solidFill>
                </a:uFill>
              </a:rPr>
              <a:t>#1</a:t>
            </a:r>
          </a:p>
        </p:txBody>
      </p:sp>
    </p:spTree>
  </p:cSld>
  <p:clrMapOvr>
    <a:masterClrMapping/>
  </p:clrMapOvr>
  <p:transition spd="fast" advClick="1"/>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891" name="Shape 891"/>
          <p:cNvSpPr/>
          <p:nvPr/>
        </p:nvSpPr>
        <p:spPr>
          <a:xfrm>
            <a:off x="114300" y="863599"/>
            <a:ext cx="4965700" cy="8585202"/>
          </a:xfrm>
          <a:prstGeom prst="rect">
            <a:avLst/>
          </a:prstGeom>
          <a:solidFill>
            <a:srgbClr val="84DDFD">
              <a:alpha val="89999"/>
            </a:srgbClr>
          </a:solidFill>
          <a:ln w="25400">
            <a:round/>
          </a:ln>
        </p:spPr>
        <p:txBody>
          <a:bodyPr lIns="0" tIns="0" rIns="0" bIns="0" anchor="ctr"/>
          <a:lstStyle/>
          <a:p>
            <a:pPr lvl="0">
              <a:defRPr sz="2400">
                <a:solidFill>
                  <a:srgbClr val="FFFFFF"/>
                </a:solidFill>
              </a:defRPr>
            </a:pPr>
          </a:p>
        </p:txBody>
      </p:sp>
      <p:sp>
        <p:nvSpPr>
          <p:cNvPr id="892" name="Shape 892"/>
          <p:cNvSpPr/>
          <p:nvPr/>
        </p:nvSpPr>
        <p:spPr>
          <a:xfrm>
            <a:off x="5181600" y="25400"/>
            <a:ext cx="7315200" cy="9423400"/>
          </a:xfrm>
          <a:prstGeom prst="rect">
            <a:avLst/>
          </a:prstGeom>
          <a:solidFill>
            <a:srgbClr val="FFFFFF"/>
          </a:solidFill>
          <a:ln w="25400">
            <a:round/>
          </a:ln>
        </p:spPr>
        <p:txBody>
          <a:bodyPr lIns="0" tIns="0" rIns="0" bIns="0" anchor="ctr"/>
          <a:lstStyle/>
          <a:p>
            <a:pPr lvl="0">
              <a:defRPr sz="2400">
                <a:solidFill>
                  <a:srgbClr val="FFFFFF"/>
                </a:solidFill>
              </a:defRPr>
            </a:pPr>
          </a:p>
        </p:txBody>
      </p:sp>
      <p:pic>
        <p:nvPicPr>
          <p:cNvPr id="893" name="image.png"/>
          <p:cNvPicPr/>
          <p:nvPr/>
        </p:nvPicPr>
        <p:blipFill>
          <a:blip r:embed="rId2">
            <a:extLst/>
          </a:blip>
          <a:stretch>
            <a:fillRect/>
          </a:stretch>
        </p:blipFill>
        <p:spPr>
          <a:xfrm>
            <a:off x="4964112" y="-106363"/>
            <a:ext cx="7469188" cy="9663113"/>
          </a:xfrm>
          <a:prstGeom prst="rect">
            <a:avLst/>
          </a:prstGeom>
          <a:ln w="12700">
            <a:miter lim="400000"/>
          </a:ln>
        </p:spPr>
      </p:pic>
      <p:sp>
        <p:nvSpPr>
          <p:cNvPr id="894" name="Shape 894"/>
          <p:cNvSpPr/>
          <p:nvPr/>
        </p:nvSpPr>
        <p:spPr>
          <a:xfrm>
            <a:off x="5257800" y="177800"/>
            <a:ext cx="6896100" cy="1968500"/>
          </a:xfrm>
          <a:prstGeom prst="rect">
            <a:avLst/>
          </a:prstGeom>
          <a:solidFill>
            <a:srgbClr val="FFF959">
              <a:alpha val="39999"/>
            </a:srgbClr>
          </a:solidFill>
          <a:ln w="25400">
            <a:round/>
          </a:ln>
        </p:spPr>
        <p:txBody>
          <a:bodyPr lIns="0" tIns="0" rIns="0" bIns="0" anchor="ctr"/>
          <a:lstStyle/>
          <a:p>
            <a:pPr lvl="0">
              <a:defRPr sz="2400">
                <a:solidFill>
                  <a:srgbClr val="FFFFFF"/>
                </a:solidFill>
              </a:defRPr>
            </a:pPr>
          </a:p>
        </p:txBody>
      </p:sp>
      <p:sp>
        <p:nvSpPr>
          <p:cNvPr id="895" name="Shape 895"/>
          <p:cNvSpPr/>
          <p:nvPr/>
        </p:nvSpPr>
        <p:spPr>
          <a:xfrm>
            <a:off x="7175500" y="2413000"/>
            <a:ext cx="5003800" cy="4787900"/>
          </a:xfrm>
          <a:prstGeom prst="rect">
            <a:avLst/>
          </a:prstGeom>
          <a:solidFill>
            <a:srgbClr val="4A00E6">
              <a:alpha val="39999"/>
            </a:srgbClr>
          </a:solidFill>
          <a:ln w="25400">
            <a:round/>
          </a:ln>
        </p:spPr>
        <p:txBody>
          <a:bodyPr lIns="0" tIns="0" rIns="0" bIns="0" anchor="ctr"/>
          <a:lstStyle/>
          <a:p>
            <a:pPr lvl="0">
              <a:defRPr sz="2400">
                <a:solidFill>
                  <a:srgbClr val="FFFFFF"/>
                </a:solidFill>
              </a:defRPr>
            </a:pPr>
          </a:p>
        </p:txBody>
      </p:sp>
      <p:sp>
        <p:nvSpPr>
          <p:cNvPr id="896" name="Shape 896"/>
          <p:cNvSpPr/>
          <p:nvPr/>
        </p:nvSpPr>
        <p:spPr>
          <a:xfrm>
            <a:off x="7175500" y="7239000"/>
            <a:ext cx="5003800" cy="1524000"/>
          </a:xfrm>
          <a:prstGeom prst="rect">
            <a:avLst/>
          </a:prstGeom>
          <a:solidFill>
            <a:srgbClr val="FF2712">
              <a:alpha val="39999"/>
            </a:srgbClr>
          </a:solidFill>
          <a:ln w="25400">
            <a:round/>
          </a:ln>
        </p:spPr>
        <p:txBody>
          <a:bodyPr lIns="0" tIns="0" rIns="0" bIns="0" anchor="ctr"/>
          <a:lstStyle/>
          <a:p>
            <a:pPr lvl="0">
              <a:defRPr sz="2400">
                <a:solidFill>
                  <a:srgbClr val="FFFFFF"/>
                </a:solidFill>
              </a:defRPr>
            </a:pPr>
          </a:p>
        </p:txBody>
      </p:sp>
      <p:sp>
        <p:nvSpPr>
          <p:cNvPr id="897" name="Shape 897"/>
          <p:cNvSpPr/>
          <p:nvPr/>
        </p:nvSpPr>
        <p:spPr>
          <a:xfrm>
            <a:off x="5422900" y="2413000"/>
            <a:ext cx="1689100" cy="6311900"/>
          </a:xfrm>
          <a:prstGeom prst="rect">
            <a:avLst/>
          </a:prstGeom>
          <a:solidFill>
            <a:srgbClr val="558E28">
              <a:alpha val="50000"/>
            </a:srgbClr>
          </a:solidFill>
          <a:ln w="25400">
            <a:round/>
          </a:ln>
        </p:spPr>
        <p:txBody>
          <a:bodyPr lIns="0" tIns="0" rIns="0" bIns="0" anchor="ctr"/>
          <a:lstStyle/>
          <a:p>
            <a:pPr lvl="0">
              <a:defRPr sz="2400">
                <a:solidFill>
                  <a:srgbClr val="FFFFFF"/>
                </a:solidFill>
              </a:defRPr>
            </a:pPr>
          </a:p>
        </p:txBody>
      </p:sp>
      <p:sp>
        <p:nvSpPr>
          <p:cNvPr id="898" name="Shape 898"/>
          <p:cNvSpPr/>
          <p:nvPr/>
        </p:nvSpPr>
        <p:spPr>
          <a:xfrm>
            <a:off x="63500" y="139700"/>
            <a:ext cx="4775200" cy="7239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914400">
              <a:defRPr sz="1800"/>
            </a:pPr>
            <a:r>
              <a:rPr b="1" sz="4200" u="sng">
                <a:solidFill>
                  <a:srgbClr val="FFFFFF"/>
                </a:solidFill>
                <a:uFill>
                  <a:solidFill>
                    <a:srgbClr val="FFFFFF"/>
                  </a:solidFill>
                </a:uFill>
                <a:latin typeface="Gill Sans"/>
                <a:ea typeface="Gill Sans"/>
                <a:cs typeface="Gill Sans"/>
                <a:sym typeface="Gill Sans"/>
              </a:rPr>
              <a:t>The </a:t>
            </a:r>
            <a:r>
              <a:rPr b="1" sz="4200" u="sng">
                <a:solidFill>
                  <a:srgbClr val="F3EB00"/>
                </a:solidFill>
                <a:uFill>
                  <a:solidFill>
                    <a:srgbClr val="F3EB00"/>
                  </a:solidFill>
                </a:uFill>
                <a:latin typeface="Gill Sans"/>
                <a:ea typeface="Gill Sans"/>
                <a:cs typeface="Gill Sans"/>
                <a:sym typeface="Gill Sans"/>
              </a:rPr>
              <a:t>Cornell</a:t>
            </a:r>
            <a:r>
              <a:rPr b="1" sz="4200" u="sng">
                <a:solidFill>
                  <a:srgbClr val="FFFFFF"/>
                </a:solidFill>
                <a:uFill>
                  <a:solidFill>
                    <a:srgbClr val="FFFFFF"/>
                  </a:solidFill>
                </a:uFill>
                <a:latin typeface="Gill Sans"/>
                <a:ea typeface="Gill Sans"/>
                <a:cs typeface="Gill Sans"/>
                <a:sym typeface="Gill Sans"/>
              </a:rPr>
              <a:t> Way</a:t>
            </a:r>
          </a:p>
        </p:txBody>
      </p:sp>
      <p:sp>
        <p:nvSpPr>
          <p:cNvPr id="899" name="Shape 899"/>
          <p:cNvSpPr/>
          <p:nvPr/>
        </p:nvSpPr>
        <p:spPr>
          <a:xfrm>
            <a:off x="139700" y="914400"/>
            <a:ext cx="4914900" cy="6210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914400">
              <a:defRPr sz="1800"/>
            </a:pPr>
            <a:r>
              <a:rPr b="1" sz="4800">
                <a:solidFill>
                  <a:srgbClr val="FFFFFF"/>
                </a:solidFill>
                <a:uFill>
                  <a:solidFill>
                    <a:srgbClr val="FFFFFF"/>
                  </a:solidFill>
                </a:uFill>
                <a:latin typeface="Gill Sans"/>
                <a:ea typeface="Gill Sans"/>
                <a:cs typeface="Gill Sans"/>
                <a:sym typeface="Gill Sans"/>
              </a:rPr>
              <a:t>4. </a:t>
            </a:r>
            <a:r>
              <a:rPr b="1" sz="4800">
                <a:solidFill>
                  <a:srgbClr val="FFFF33"/>
                </a:solidFill>
                <a:uFill>
                  <a:solidFill>
                    <a:srgbClr val="FFFF33"/>
                  </a:solidFill>
                </a:uFill>
                <a:latin typeface="Gill Sans"/>
                <a:ea typeface="Gill Sans"/>
                <a:cs typeface="Gill Sans"/>
                <a:sym typeface="Gill Sans"/>
              </a:rPr>
              <a:t>N</a:t>
            </a:r>
            <a:r>
              <a:rPr b="1" sz="2400">
                <a:solidFill>
                  <a:srgbClr val="FFFFFF"/>
                </a:solidFill>
                <a:uFill>
                  <a:solidFill>
                    <a:srgbClr val="FFFFFF"/>
                  </a:solidFill>
                </a:uFill>
                <a:latin typeface="Gill Sans"/>
                <a:ea typeface="Gill Sans"/>
                <a:cs typeface="Gill Sans"/>
                <a:sym typeface="Gill Sans"/>
              </a:rPr>
              <a:t>ote key ideas to write     </a:t>
            </a:r>
            <a:endParaRPr b="1" sz="2400">
              <a:solidFill>
                <a:srgbClr val="FFFFFF"/>
              </a:solidFill>
              <a:uFill>
                <a:solidFill>
                  <a:srgbClr val="FFFFFF"/>
                </a:solidFill>
              </a:uFill>
              <a:latin typeface="Gill Sans"/>
              <a:ea typeface="Gill Sans"/>
              <a:cs typeface="Gill Sans"/>
              <a:sym typeface="Gill Sans"/>
            </a:endParaRPr>
          </a:p>
          <a:p>
            <a:pPr lvl="0" algn="l" defTabSz="914400">
              <a:defRPr sz="1800"/>
            </a:pPr>
            <a:r>
              <a:rPr b="1" sz="2400">
                <a:solidFill>
                  <a:srgbClr val="FFFFFF"/>
                </a:solidFill>
                <a:uFill>
                  <a:solidFill>
                    <a:srgbClr val="FFFFFF"/>
                  </a:solidFill>
                </a:uFill>
                <a:latin typeface="Gill Sans"/>
                <a:ea typeface="Gill Sans"/>
                <a:cs typeface="Gill Sans"/>
                <a:sym typeface="Gill Sans"/>
              </a:rPr>
              <a:t>              Questions</a:t>
            </a:r>
            <a:endParaRPr b="1" sz="2400">
              <a:solidFill>
                <a:srgbClr val="FFFFFF"/>
              </a:solidFill>
              <a:uFill>
                <a:solidFill>
                  <a:srgbClr val="FFFFFF"/>
                </a:solidFill>
              </a:uFill>
              <a:latin typeface="Gill Sans"/>
              <a:ea typeface="Gill Sans"/>
              <a:cs typeface="Gill Sans"/>
              <a:sym typeface="Gill Sans"/>
            </a:endParaRPr>
          </a:p>
          <a:p>
            <a:pPr lvl="0" algn="l" defTabSz="914400">
              <a:defRPr sz="1800"/>
            </a:pPr>
            <a:endParaRPr b="1" sz="2400">
              <a:solidFill>
                <a:srgbClr val="FFFFFF"/>
              </a:solidFill>
              <a:uFill>
                <a:solidFill>
                  <a:srgbClr val="FFFFFF"/>
                </a:solidFill>
              </a:uFill>
              <a:latin typeface="Gill Sans"/>
              <a:ea typeface="Gill Sans"/>
              <a:cs typeface="Gill Sans"/>
              <a:sym typeface="Gill Sans"/>
            </a:endParaRPr>
          </a:p>
          <a:p>
            <a:pPr lvl="0" algn="l" defTabSz="914400">
              <a:lnSpc>
                <a:spcPct val="150000"/>
              </a:lnSpc>
              <a:defRPr sz="1800"/>
            </a:pPr>
            <a:r>
              <a:rPr b="1" sz="2400">
                <a:solidFill>
                  <a:srgbClr val="FFFFFF"/>
                </a:solidFill>
                <a:uFill>
                  <a:solidFill>
                    <a:srgbClr val="FFFFFF"/>
                  </a:solidFill>
                </a:uFill>
                <a:latin typeface="Gill Sans"/>
                <a:ea typeface="Gill Sans"/>
                <a:cs typeface="Gill Sans"/>
                <a:sym typeface="Gill Sans"/>
              </a:rPr>
              <a:t>*Write a question on the left for each main idea you have underlined.</a:t>
            </a:r>
            <a:endParaRPr b="1" sz="2400">
              <a:solidFill>
                <a:srgbClr val="FFFFFF"/>
              </a:solidFill>
              <a:uFill>
                <a:solidFill>
                  <a:srgbClr val="FFFFFF"/>
                </a:solidFill>
              </a:uFill>
              <a:latin typeface="Gill Sans"/>
              <a:ea typeface="Gill Sans"/>
              <a:cs typeface="Gill Sans"/>
              <a:sym typeface="Gill Sans"/>
            </a:endParaRPr>
          </a:p>
          <a:p>
            <a:pPr lvl="0" algn="l" defTabSz="914400">
              <a:lnSpc>
                <a:spcPct val="150000"/>
              </a:lnSpc>
              <a:defRPr sz="1800"/>
            </a:pPr>
            <a:endParaRPr b="1" sz="2400">
              <a:solidFill>
                <a:srgbClr val="FFFFFF"/>
              </a:solidFill>
              <a:uFill>
                <a:solidFill>
                  <a:srgbClr val="FFFFFF"/>
                </a:solidFill>
              </a:uFill>
              <a:latin typeface="Gill Sans"/>
              <a:ea typeface="Gill Sans"/>
              <a:cs typeface="Gill Sans"/>
              <a:sym typeface="Gill Sans"/>
            </a:endParaRPr>
          </a:p>
          <a:p>
            <a:pPr lvl="0" algn="l" defTabSz="914400">
              <a:lnSpc>
                <a:spcPct val="150000"/>
              </a:lnSpc>
              <a:defRPr sz="1800"/>
            </a:pPr>
            <a:r>
              <a:rPr b="1" sz="2400">
                <a:solidFill>
                  <a:srgbClr val="FFFFFF"/>
                </a:solidFill>
                <a:uFill>
                  <a:solidFill>
                    <a:srgbClr val="FFFFFF"/>
                  </a:solidFill>
                </a:uFill>
                <a:latin typeface="Gill Sans"/>
                <a:ea typeface="Gill Sans"/>
                <a:cs typeface="Gill Sans"/>
                <a:sym typeface="Gill Sans"/>
              </a:rPr>
              <a:t>*Pull out key vocabulary.</a:t>
            </a:r>
            <a:endParaRPr b="1" sz="2400">
              <a:solidFill>
                <a:srgbClr val="FFFFFF"/>
              </a:solidFill>
              <a:uFill>
                <a:solidFill>
                  <a:srgbClr val="FFFFFF"/>
                </a:solidFill>
              </a:uFill>
              <a:latin typeface="Gill Sans"/>
              <a:ea typeface="Gill Sans"/>
              <a:cs typeface="Gill Sans"/>
              <a:sym typeface="Gill Sans"/>
            </a:endParaRPr>
          </a:p>
          <a:p>
            <a:pPr lvl="0" algn="l" defTabSz="914400">
              <a:defRPr sz="1800"/>
            </a:pPr>
            <a:endParaRPr b="1" sz="2400">
              <a:solidFill>
                <a:srgbClr val="432F00"/>
              </a:solidFill>
              <a:uFill>
                <a:solidFill>
                  <a:srgbClr val="432F00"/>
                </a:solidFill>
              </a:uFill>
              <a:latin typeface="Gill Sans"/>
              <a:ea typeface="Gill Sans"/>
              <a:cs typeface="Gill Sans"/>
              <a:sym typeface="Gill Sans"/>
            </a:endParaRPr>
          </a:p>
          <a:p>
            <a:pPr lvl="0" algn="l" defTabSz="914400">
              <a:defRPr sz="1800"/>
            </a:pPr>
            <a:r>
              <a:rPr b="1" i="1" sz="2400">
                <a:solidFill>
                  <a:srgbClr val="3F691E"/>
                </a:solidFill>
                <a:uFill>
                  <a:solidFill>
                    <a:srgbClr val="3F691E"/>
                  </a:solidFill>
                </a:uFill>
                <a:latin typeface="Gill Sans"/>
                <a:ea typeface="Gill Sans"/>
                <a:cs typeface="Gill Sans"/>
                <a:sym typeface="Gill Sans"/>
              </a:rPr>
              <a:t>*Nightly HW:  At the end of each day, when you go home, you should review your revised notes and create a question for each chunk of notes (main ideas)</a:t>
            </a:r>
          </a:p>
        </p:txBody>
      </p:sp>
      <p:sp>
        <p:nvSpPr>
          <p:cNvPr id="900" name="Shape 900"/>
          <p:cNvSpPr/>
          <p:nvPr/>
        </p:nvSpPr>
        <p:spPr>
          <a:xfrm flipH="1">
            <a:off x="4927600" y="4711700"/>
            <a:ext cx="1333500" cy="11113"/>
          </a:xfrm>
          <a:prstGeom prst="line">
            <a:avLst/>
          </a:prstGeom>
          <a:solidFill>
            <a:srgbClr val="000000">
              <a:alpha val="0"/>
            </a:srgbClr>
          </a:solidFill>
          <a:ln w="50800">
            <a:solidFill/>
            <a:round/>
            <a:headEnd type="stealth"/>
          </a:ln>
        </p:spPr>
        <p:txBody>
          <a:bodyPr lIns="0" tIns="0" rIns="0" bIns="0"/>
          <a:lstStyle/>
          <a:p>
            <a:pPr lvl="0" algn="l" defTabSz="457200">
              <a:defRPr sz="1200">
                <a:latin typeface="Helvetica"/>
                <a:ea typeface="Helvetica"/>
                <a:cs typeface="Helvetica"/>
                <a:sym typeface="Helvetica"/>
              </a:defRPr>
            </a:pPr>
          </a:p>
        </p:txBody>
      </p:sp>
      <p:sp>
        <p:nvSpPr>
          <p:cNvPr id="901" name="Shape 901"/>
          <p:cNvSpPr/>
          <p:nvPr/>
        </p:nvSpPr>
        <p:spPr>
          <a:xfrm flipV="1">
            <a:off x="6261100" y="3124200"/>
            <a:ext cx="1092200" cy="241300"/>
          </a:xfrm>
          <a:prstGeom prst="line">
            <a:avLst/>
          </a:prstGeom>
          <a:solidFill>
            <a:srgbClr val="000000">
              <a:alpha val="0"/>
            </a:srgbClr>
          </a:solidFill>
          <a:ln w="50800">
            <a:solidFill/>
            <a:round/>
            <a:headEnd type="stealth"/>
          </a:ln>
        </p:spPr>
        <p:txBody>
          <a:bodyPr lIns="0" tIns="0" rIns="0" bIns="0"/>
          <a:lstStyle/>
          <a:p>
            <a:pPr lvl="0" algn="l" defTabSz="457200">
              <a:defRPr sz="1200">
                <a:latin typeface="Helvetica"/>
                <a:ea typeface="Helvetica"/>
                <a:cs typeface="Helvetica"/>
                <a:sym typeface="Helvetica"/>
              </a:defRPr>
            </a:pPr>
          </a:p>
        </p:txBody>
      </p:sp>
      <p:sp>
        <p:nvSpPr>
          <p:cNvPr id="902" name="Shape 902"/>
          <p:cNvSpPr/>
          <p:nvPr/>
        </p:nvSpPr>
        <p:spPr>
          <a:xfrm flipV="1">
            <a:off x="6197600" y="5029200"/>
            <a:ext cx="1244600" cy="12700"/>
          </a:xfrm>
          <a:prstGeom prst="line">
            <a:avLst/>
          </a:prstGeom>
          <a:solidFill>
            <a:srgbClr val="000000">
              <a:alpha val="0"/>
            </a:srgbClr>
          </a:solidFill>
          <a:ln w="50800">
            <a:solidFill/>
            <a:round/>
            <a:headEnd type="stealth"/>
          </a:ln>
        </p:spPr>
        <p:txBody>
          <a:bodyPr lIns="0" tIns="0" rIns="0" bIns="0"/>
          <a:lstStyle/>
          <a:p>
            <a:pPr lvl="0" algn="l" defTabSz="457200">
              <a:defRPr sz="1200">
                <a:latin typeface="Helvetica"/>
                <a:ea typeface="Helvetica"/>
                <a:cs typeface="Helvetica"/>
                <a:sym typeface="Helvetica"/>
              </a:defRPr>
            </a:pPr>
          </a:p>
        </p:txBody>
      </p:sp>
      <p:sp>
        <p:nvSpPr>
          <p:cNvPr id="903" name="Shape 903"/>
          <p:cNvSpPr/>
          <p:nvPr/>
        </p:nvSpPr>
        <p:spPr>
          <a:xfrm>
            <a:off x="6362700" y="6858000"/>
            <a:ext cx="1155700" cy="0"/>
          </a:xfrm>
          <a:prstGeom prst="line">
            <a:avLst/>
          </a:prstGeom>
          <a:solidFill>
            <a:srgbClr val="000000">
              <a:alpha val="0"/>
            </a:srgbClr>
          </a:solidFill>
          <a:ln w="50800">
            <a:solidFill/>
            <a:round/>
            <a:headEnd type="stealth"/>
          </a:ln>
        </p:spPr>
        <p:txBody>
          <a:bodyPr lIns="0" tIns="0" rIns="0" bIns="0"/>
          <a:lstStyle/>
          <a:p>
            <a:pPr lvl="0" algn="l" defTabSz="457200">
              <a:defRPr sz="1200">
                <a:latin typeface="Helvetica"/>
                <a:ea typeface="Helvetica"/>
                <a:cs typeface="Helvetica"/>
                <a:sym typeface="Helvetica"/>
              </a:defRPr>
            </a:pPr>
          </a:p>
        </p:txBody>
      </p:sp>
      <p:sp>
        <p:nvSpPr>
          <p:cNvPr id="904" name="Shape 904"/>
          <p:cNvSpPr/>
          <p:nvPr/>
        </p:nvSpPr>
        <p:spPr>
          <a:xfrm>
            <a:off x="10172700" y="3124200"/>
            <a:ext cx="1104900" cy="381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5" y="0"/>
                  <a:pt x="0" y="4835"/>
                  <a:pt x="0" y="10800"/>
                </a:cubicBezTo>
                <a:lnTo>
                  <a:pt x="0" y="10800"/>
                </a:lnTo>
                <a:cubicBezTo>
                  <a:pt x="0" y="16765"/>
                  <a:pt x="4835" y="21600"/>
                  <a:pt x="10800" y="21600"/>
                </a:cubicBezTo>
                <a:cubicBezTo>
                  <a:pt x="10800" y="21600"/>
                  <a:pt x="10800" y="21600"/>
                  <a:pt x="10800" y="21600"/>
                </a:cubicBezTo>
                <a:cubicBezTo>
                  <a:pt x="16765" y="21600"/>
                  <a:pt x="21600" y="16765"/>
                  <a:pt x="21600" y="10800"/>
                </a:cubicBezTo>
                <a:cubicBezTo>
                  <a:pt x="21600" y="4835"/>
                  <a:pt x="16765" y="0"/>
                  <a:pt x="10800" y="0"/>
                </a:cubicBezTo>
                <a:close/>
              </a:path>
            </a:pathLst>
          </a:custGeom>
          <a:solidFill>
            <a:srgbClr val="E6E6E6"/>
          </a:solidFill>
          <a:ln w="25400">
            <a:round/>
          </a:ln>
          <a:effectLst>
            <a:outerShdw sx="100000" sy="100000" kx="0" ky="0" algn="b" rotWithShape="0" blurRad="63500" dist="76199" dir="2700000">
              <a:srgbClr val="000000">
                <a:alpha val="75000"/>
              </a:srgbClr>
            </a:outerShdw>
          </a:effectLst>
        </p:spPr>
        <p:txBody>
          <a:bodyPr lIns="0" tIns="0" rIns="0" bIns="0" anchor="ctr"/>
          <a:lstStyle/>
          <a:p>
            <a:pPr lvl="0">
              <a:defRPr sz="2400">
                <a:solidFill>
                  <a:srgbClr val="FFFFFF"/>
                </a:solidFill>
              </a:defRPr>
            </a:pPr>
          </a:p>
        </p:txBody>
      </p:sp>
      <p:sp>
        <p:nvSpPr>
          <p:cNvPr id="905" name="Shape 905"/>
          <p:cNvSpPr/>
          <p:nvPr/>
        </p:nvSpPr>
        <p:spPr>
          <a:xfrm>
            <a:off x="9550400" y="4965700"/>
            <a:ext cx="1104900" cy="381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5" y="0"/>
                  <a:pt x="0" y="4835"/>
                  <a:pt x="0" y="10800"/>
                </a:cubicBezTo>
                <a:lnTo>
                  <a:pt x="0" y="10800"/>
                </a:lnTo>
                <a:cubicBezTo>
                  <a:pt x="0" y="16765"/>
                  <a:pt x="4835" y="21600"/>
                  <a:pt x="10800" y="21600"/>
                </a:cubicBezTo>
                <a:cubicBezTo>
                  <a:pt x="10800" y="21600"/>
                  <a:pt x="10800" y="21600"/>
                  <a:pt x="10800" y="21600"/>
                </a:cubicBezTo>
                <a:cubicBezTo>
                  <a:pt x="16765" y="21600"/>
                  <a:pt x="21600" y="16765"/>
                  <a:pt x="21600" y="10800"/>
                </a:cubicBezTo>
                <a:cubicBezTo>
                  <a:pt x="21600" y="4835"/>
                  <a:pt x="16765" y="0"/>
                  <a:pt x="10800" y="0"/>
                </a:cubicBezTo>
                <a:close/>
              </a:path>
            </a:pathLst>
          </a:custGeom>
          <a:solidFill>
            <a:srgbClr val="E6E6E6"/>
          </a:solidFill>
          <a:ln w="25400">
            <a:round/>
          </a:ln>
          <a:effectLst>
            <a:outerShdw sx="100000" sy="100000" kx="0" ky="0" algn="b" rotWithShape="0" blurRad="63500" dist="76199" dir="2700000">
              <a:srgbClr val="000000">
                <a:alpha val="75000"/>
              </a:srgbClr>
            </a:outerShdw>
          </a:effectLst>
        </p:spPr>
        <p:txBody>
          <a:bodyPr lIns="0" tIns="0" rIns="0" bIns="0" anchor="ctr"/>
          <a:lstStyle/>
          <a:p>
            <a:pPr lvl="0">
              <a:defRPr sz="2400">
                <a:solidFill>
                  <a:srgbClr val="FFFFFF"/>
                </a:solidFill>
              </a:defRPr>
            </a:pPr>
          </a:p>
        </p:txBody>
      </p:sp>
      <p:sp>
        <p:nvSpPr>
          <p:cNvPr id="906" name="Shape 906"/>
          <p:cNvSpPr/>
          <p:nvPr/>
        </p:nvSpPr>
        <p:spPr>
          <a:xfrm>
            <a:off x="7696200" y="4000500"/>
            <a:ext cx="1104900" cy="381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5" y="0"/>
                  <a:pt x="0" y="4835"/>
                  <a:pt x="0" y="10800"/>
                </a:cubicBezTo>
                <a:lnTo>
                  <a:pt x="0" y="10800"/>
                </a:lnTo>
                <a:cubicBezTo>
                  <a:pt x="0" y="16765"/>
                  <a:pt x="4835" y="21600"/>
                  <a:pt x="10800" y="21600"/>
                </a:cubicBezTo>
                <a:cubicBezTo>
                  <a:pt x="10800" y="21600"/>
                  <a:pt x="10800" y="21600"/>
                  <a:pt x="10800" y="21600"/>
                </a:cubicBezTo>
                <a:cubicBezTo>
                  <a:pt x="16765" y="21600"/>
                  <a:pt x="21600" y="16765"/>
                  <a:pt x="21600" y="10800"/>
                </a:cubicBezTo>
                <a:cubicBezTo>
                  <a:pt x="21600" y="4835"/>
                  <a:pt x="16765" y="0"/>
                  <a:pt x="10800" y="0"/>
                </a:cubicBezTo>
                <a:close/>
              </a:path>
            </a:pathLst>
          </a:custGeom>
          <a:solidFill>
            <a:srgbClr val="E6E6E6"/>
          </a:solidFill>
          <a:ln w="25400">
            <a:round/>
          </a:ln>
          <a:effectLst>
            <a:outerShdw sx="100000" sy="100000" kx="0" ky="0" algn="b" rotWithShape="0" blurRad="63500" dist="76199" dir="2700000">
              <a:srgbClr val="000000">
                <a:alpha val="75000"/>
              </a:srgbClr>
            </a:outerShdw>
          </a:effectLst>
        </p:spPr>
        <p:txBody>
          <a:bodyPr lIns="0" tIns="0" rIns="0" bIns="0" anchor="ctr"/>
          <a:lstStyle/>
          <a:p>
            <a:pPr lvl="0">
              <a:defRPr sz="2400">
                <a:solidFill>
                  <a:srgbClr val="FFFFFF"/>
                </a:solidFill>
              </a:defRPr>
            </a:pPr>
          </a:p>
        </p:txBody>
      </p:sp>
      <p:sp>
        <p:nvSpPr>
          <p:cNvPr id="907" name="Shape 907"/>
          <p:cNvSpPr/>
          <p:nvPr/>
        </p:nvSpPr>
        <p:spPr>
          <a:xfrm>
            <a:off x="7988300" y="5918200"/>
            <a:ext cx="1104900" cy="381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5" y="0"/>
                  <a:pt x="0" y="4835"/>
                  <a:pt x="0" y="10800"/>
                </a:cubicBezTo>
                <a:lnTo>
                  <a:pt x="0" y="10800"/>
                </a:lnTo>
                <a:cubicBezTo>
                  <a:pt x="0" y="16765"/>
                  <a:pt x="4835" y="21600"/>
                  <a:pt x="10800" y="21600"/>
                </a:cubicBezTo>
                <a:cubicBezTo>
                  <a:pt x="10800" y="21600"/>
                  <a:pt x="10800" y="21600"/>
                  <a:pt x="10800" y="21600"/>
                </a:cubicBezTo>
                <a:cubicBezTo>
                  <a:pt x="16765" y="21600"/>
                  <a:pt x="21600" y="16765"/>
                  <a:pt x="21600" y="10800"/>
                </a:cubicBezTo>
                <a:cubicBezTo>
                  <a:pt x="21600" y="4835"/>
                  <a:pt x="16765" y="0"/>
                  <a:pt x="10800" y="0"/>
                </a:cubicBezTo>
                <a:close/>
              </a:path>
            </a:pathLst>
          </a:custGeom>
          <a:solidFill>
            <a:srgbClr val="E6E6E6"/>
          </a:solidFill>
          <a:ln w="25400">
            <a:round/>
          </a:ln>
          <a:effectLst>
            <a:outerShdw sx="100000" sy="100000" kx="0" ky="0" algn="b" rotWithShape="0" blurRad="63500" dist="76199" dir="2700000">
              <a:srgbClr val="000000">
                <a:alpha val="75000"/>
              </a:srgbClr>
            </a:outerShdw>
          </a:effectLst>
        </p:spPr>
        <p:txBody>
          <a:bodyPr lIns="0" tIns="0" rIns="0" bIns="0" anchor="ctr"/>
          <a:lstStyle/>
          <a:p>
            <a:pPr lvl="0">
              <a:defRPr sz="2400">
                <a:solidFill>
                  <a:srgbClr val="FFFFFF"/>
                </a:solidFill>
              </a:defRPr>
            </a:pPr>
          </a:p>
        </p:txBody>
      </p:sp>
      <p:sp>
        <p:nvSpPr>
          <p:cNvPr id="908" name="Shape 908"/>
          <p:cNvSpPr/>
          <p:nvPr/>
        </p:nvSpPr>
        <p:spPr>
          <a:xfrm>
            <a:off x="7839075" y="4044950"/>
            <a:ext cx="819150" cy="279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defRPr b="1" sz="1200">
                <a:solidFill>
                  <a:srgbClr val="FFFFFF"/>
                </a:solidFill>
                <a:uFill>
                  <a:solidFill>
                    <a:srgbClr val="FFFFFF"/>
                  </a:solidFill>
                </a:uFill>
                <a:latin typeface="Gill Sans"/>
                <a:ea typeface="Gill Sans"/>
                <a:cs typeface="Gill Sans"/>
                <a:sym typeface="Gill Sans"/>
              </a:defRPr>
            </a:lvl1pPr>
          </a:lstStyle>
          <a:p>
            <a:pPr lvl="0">
              <a:defRPr b="0" sz="1800">
                <a:solidFill>
                  <a:srgbClr val="000000"/>
                </a:solidFill>
                <a:uFillTx/>
              </a:defRPr>
            </a:pPr>
            <a:r>
              <a:rPr b="1" sz="1200">
                <a:solidFill>
                  <a:srgbClr val="FFFFFF"/>
                </a:solidFill>
                <a:uFill>
                  <a:solidFill>
                    <a:srgbClr val="FFFFFF"/>
                  </a:solidFill>
                </a:uFill>
              </a:rPr>
              <a:t>key term</a:t>
            </a:r>
          </a:p>
        </p:txBody>
      </p:sp>
      <p:sp>
        <p:nvSpPr>
          <p:cNvPr id="909" name="Shape 909"/>
          <p:cNvSpPr/>
          <p:nvPr/>
        </p:nvSpPr>
        <p:spPr>
          <a:xfrm>
            <a:off x="9690100" y="5016500"/>
            <a:ext cx="819150" cy="279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defRPr b="1" sz="1200">
                <a:solidFill>
                  <a:srgbClr val="FFFFFF"/>
                </a:solidFill>
                <a:uFill>
                  <a:solidFill>
                    <a:srgbClr val="FFFFFF"/>
                  </a:solidFill>
                </a:uFill>
                <a:latin typeface="Gill Sans"/>
                <a:ea typeface="Gill Sans"/>
                <a:cs typeface="Gill Sans"/>
                <a:sym typeface="Gill Sans"/>
              </a:defRPr>
            </a:lvl1pPr>
          </a:lstStyle>
          <a:p>
            <a:pPr lvl="0">
              <a:defRPr b="0" sz="1800">
                <a:solidFill>
                  <a:srgbClr val="000000"/>
                </a:solidFill>
                <a:uFillTx/>
              </a:defRPr>
            </a:pPr>
            <a:r>
              <a:rPr b="1" sz="1200">
                <a:solidFill>
                  <a:srgbClr val="FFFFFF"/>
                </a:solidFill>
                <a:uFill>
                  <a:solidFill>
                    <a:srgbClr val="FFFFFF"/>
                  </a:solidFill>
                </a:uFill>
              </a:rPr>
              <a:t>key term</a:t>
            </a:r>
          </a:p>
        </p:txBody>
      </p:sp>
      <p:sp>
        <p:nvSpPr>
          <p:cNvPr id="910" name="Shape 910"/>
          <p:cNvSpPr/>
          <p:nvPr/>
        </p:nvSpPr>
        <p:spPr>
          <a:xfrm>
            <a:off x="10312400" y="3175000"/>
            <a:ext cx="819150" cy="279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defRPr b="1" sz="1200">
                <a:solidFill>
                  <a:srgbClr val="FFFFFF"/>
                </a:solidFill>
                <a:uFill>
                  <a:solidFill>
                    <a:srgbClr val="FFFFFF"/>
                  </a:solidFill>
                </a:uFill>
                <a:latin typeface="Gill Sans"/>
                <a:ea typeface="Gill Sans"/>
                <a:cs typeface="Gill Sans"/>
                <a:sym typeface="Gill Sans"/>
              </a:defRPr>
            </a:lvl1pPr>
          </a:lstStyle>
          <a:p>
            <a:pPr lvl="0">
              <a:defRPr b="0" sz="1800">
                <a:solidFill>
                  <a:srgbClr val="000000"/>
                </a:solidFill>
                <a:uFillTx/>
              </a:defRPr>
            </a:pPr>
            <a:r>
              <a:rPr b="1" sz="1200">
                <a:solidFill>
                  <a:srgbClr val="FFFFFF"/>
                </a:solidFill>
                <a:uFill>
                  <a:solidFill>
                    <a:srgbClr val="FFFFFF"/>
                  </a:solidFill>
                </a:uFill>
              </a:rPr>
              <a:t>key term</a:t>
            </a:r>
          </a:p>
        </p:txBody>
      </p:sp>
      <p:sp>
        <p:nvSpPr>
          <p:cNvPr id="911" name="Shape 911"/>
          <p:cNvSpPr/>
          <p:nvPr/>
        </p:nvSpPr>
        <p:spPr>
          <a:xfrm>
            <a:off x="8128000" y="5969000"/>
            <a:ext cx="819150" cy="279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defRPr b="1" sz="1200">
                <a:solidFill>
                  <a:srgbClr val="FFFFFF"/>
                </a:solidFill>
                <a:uFill>
                  <a:solidFill>
                    <a:srgbClr val="FFFFFF"/>
                  </a:solidFill>
                </a:uFill>
                <a:latin typeface="Gill Sans"/>
                <a:ea typeface="Gill Sans"/>
                <a:cs typeface="Gill Sans"/>
                <a:sym typeface="Gill Sans"/>
              </a:defRPr>
            </a:lvl1pPr>
          </a:lstStyle>
          <a:p>
            <a:pPr lvl="0">
              <a:defRPr b="0" sz="1800">
                <a:solidFill>
                  <a:srgbClr val="000000"/>
                </a:solidFill>
                <a:uFillTx/>
              </a:defRPr>
            </a:pPr>
            <a:r>
              <a:rPr b="1" sz="1200">
                <a:solidFill>
                  <a:srgbClr val="FFFFFF"/>
                </a:solidFill>
                <a:uFill>
                  <a:solidFill>
                    <a:srgbClr val="FFFFFF"/>
                  </a:solidFill>
                </a:uFill>
              </a:rPr>
              <a:t>key term</a:t>
            </a:r>
          </a:p>
        </p:txBody>
      </p:sp>
      <p:sp>
        <p:nvSpPr>
          <p:cNvPr id="912" name="Shape 912"/>
          <p:cNvSpPr/>
          <p:nvPr/>
        </p:nvSpPr>
        <p:spPr>
          <a:xfrm>
            <a:off x="6723062" y="2730499"/>
            <a:ext cx="1808163" cy="36830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defTabSz="914400">
              <a:defRPr sz="1800"/>
            </a:pPr>
            <a:r>
              <a:rPr b="1">
                <a:solidFill>
                  <a:srgbClr val="FF2712"/>
                </a:solidFill>
                <a:uFill>
                  <a:solidFill>
                    <a:srgbClr val="FF2712"/>
                  </a:solidFill>
                </a:uFill>
                <a:latin typeface="Gill Sans"/>
                <a:ea typeface="Gill Sans"/>
                <a:cs typeface="Gill Sans"/>
                <a:sym typeface="Gill Sans"/>
              </a:rPr>
              <a:t>#1    </a:t>
            </a:r>
            <a:r>
              <a:rPr b="1" u="sng">
                <a:solidFill>
                  <a:srgbClr val="FF2712"/>
                </a:solidFill>
                <a:uFill>
                  <a:solidFill>
                    <a:srgbClr val="FF2712"/>
                  </a:solidFill>
                </a:uFill>
                <a:latin typeface="Gill Sans"/>
                <a:ea typeface="Gill Sans"/>
                <a:cs typeface="Gill Sans"/>
                <a:sym typeface="Gill Sans"/>
              </a:rPr>
              <a:t>Main Idea</a:t>
            </a:r>
          </a:p>
        </p:txBody>
      </p:sp>
      <p:sp>
        <p:nvSpPr>
          <p:cNvPr id="913" name="Shape 913"/>
          <p:cNvSpPr/>
          <p:nvPr/>
        </p:nvSpPr>
        <p:spPr>
          <a:xfrm>
            <a:off x="5435600" y="2997200"/>
            <a:ext cx="838200" cy="6223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defRPr b="1" u="sng">
                <a:solidFill>
                  <a:srgbClr val="FF2712"/>
                </a:solidFill>
                <a:uFill>
                  <a:solidFill>
                    <a:srgbClr val="FF2712"/>
                  </a:solidFill>
                </a:uFill>
                <a:latin typeface="Gill Sans"/>
                <a:ea typeface="Gill Sans"/>
                <a:cs typeface="Gill Sans"/>
                <a:sym typeface="Gill Sans"/>
              </a:defRPr>
            </a:lvl1pPr>
          </a:lstStyle>
          <a:p>
            <a:pPr lvl="0">
              <a:defRPr b="0" sz="1800" u="none">
                <a:solidFill>
                  <a:srgbClr val="000000"/>
                </a:solidFill>
                <a:uFillTx/>
              </a:defRPr>
            </a:pPr>
            <a:r>
              <a:rPr b="1" sz="3600" u="sng">
                <a:solidFill>
                  <a:srgbClr val="FF2712"/>
                </a:solidFill>
                <a:uFill>
                  <a:solidFill>
                    <a:srgbClr val="FF2712"/>
                  </a:solidFill>
                </a:uFill>
              </a:rPr>
              <a:t>Q:</a:t>
            </a:r>
          </a:p>
        </p:txBody>
      </p:sp>
      <p:sp>
        <p:nvSpPr>
          <p:cNvPr id="914" name="Shape 914"/>
          <p:cNvSpPr/>
          <p:nvPr/>
        </p:nvSpPr>
        <p:spPr>
          <a:xfrm>
            <a:off x="5537199" y="4838700"/>
            <a:ext cx="630239" cy="6223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defRPr b="1" u="sng">
                <a:solidFill>
                  <a:srgbClr val="FF2712"/>
                </a:solidFill>
                <a:uFill>
                  <a:solidFill>
                    <a:srgbClr val="FF2712"/>
                  </a:solidFill>
                </a:uFill>
                <a:latin typeface="Gill Sans"/>
                <a:ea typeface="Gill Sans"/>
                <a:cs typeface="Gill Sans"/>
                <a:sym typeface="Gill Sans"/>
              </a:defRPr>
            </a:lvl1pPr>
          </a:lstStyle>
          <a:p>
            <a:pPr lvl="0">
              <a:defRPr b="0" sz="1800" u="none">
                <a:solidFill>
                  <a:srgbClr val="000000"/>
                </a:solidFill>
                <a:uFillTx/>
              </a:defRPr>
            </a:pPr>
            <a:r>
              <a:rPr b="1" sz="3600" u="sng">
                <a:solidFill>
                  <a:srgbClr val="FF2712"/>
                </a:solidFill>
                <a:uFill>
                  <a:solidFill>
                    <a:srgbClr val="FF2712"/>
                  </a:solidFill>
                </a:uFill>
              </a:rPr>
              <a:t>Q:</a:t>
            </a:r>
          </a:p>
        </p:txBody>
      </p:sp>
      <p:sp>
        <p:nvSpPr>
          <p:cNvPr id="915" name="Shape 915"/>
          <p:cNvSpPr/>
          <p:nvPr/>
        </p:nvSpPr>
        <p:spPr>
          <a:xfrm>
            <a:off x="5702299" y="6540500"/>
            <a:ext cx="630239" cy="6223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defRPr b="1" u="sng">
                <a:solidFill>
                  <a:srgbClr val="FF2712"/>
                </a:solidFill>
                <a:uFill>
                  <a:solidFill>
                    <a:srgbClr val="FF2712"/>
                  </a:solidFill>
                </a:uFill>
                <a:latin typeface="Gill Sans"/>
                <a:ea typeface="Gill Sans"/>
                <a:cs typeface="Gill Sans"/>
                <a:sym typeface="Gill Sans"/>
              </a:defRPr>
            </a:lvl1pPr>
          </a:lstStyle>
          <a:p>
            <a:pPr lvl="0">
              <a:defRPr b="0" sz="1800" u="none">
                <a:solidFill>
                  <a:srgbClr val="000000"/>
                </a:solidFill>
                <a:uFillTx/>
              </a:defRPr>
            </a:pPr>
            <a:r>
              <a:rPr b="1" sz="3600" u="sng">
                <a:solidFill>
                  <a:srgbClr val="FF2712"/>
                </a:solidFill>
                <a:uFill>
                  <a:solidFill>
                    <a:srgbClr val="FF2712"/>
                  </a:solidFill>
                </a:uFill>
              </a:rPr>
              <a:t>Q:</a:t>
            </a:r>
          </a:p>
        </p:txBody>
      </p:sp>
      <p:sp>
        <p:nvSpPr>
          <p:cNvPr id="916" name="Shape 916"/>
          <p:cNvSpPr/>
          <p:nvPr/>
        </p:nvSpPr>
        <p:spPr>
          <a:xfrm>
            <a:off x="6731000" y="4686299"/>
            <a:ext cx="1808163" cy="36830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defTabSz="914400">
              <a:defRPr sz="1800"/>
            </a:pPr>
            <a:r>
              <a:rPr b="1">
                <a:solidFill>
                  <a:srgbClr val="FF2712"/>
                </a:solidFill>
                <a:uFill>
                  <a:solidFill>
                    <a:srgbClr val="FF2712"/>
                  </a:solidFill>
                </a:uFill>
                <a:latin typeface="Gill Sans"/>
                <a:ea typeface="Gill Sans"/>
                <a:cs typeface="Gill Sans"/>
                <a:sym typeface="Gill Sans"/>
              </a:rPr>
              <a:t>#2    </a:t>
            </a:r>
            <a:r>
              <a:rPr b="1" u="sng">
                <a:solidFill>
                  <a:srgbClr val="FF2712"/>
                </a:solidFill>
                <a:uFill>
                  <a:solidFill>
                    <a:srgbClr val="FF2712"/>
                  </a:solidFill>
                </a:uFill>
                <a:latin typeface="Gill Sans"/>
                <a:ea typeface="Gill Sans"/>
                <a:cs typeface="Gill Sans"/>
                <a:sym typeface="Gill Sans"/>
              </a:rPr>
              <a:t>Main Idea</a:t>
            </a:r>
          </a:p>
        </p:txBody>
      </p:sp>
      <p:sp>
        <p:nvSpPr>
          <p:cNvPr id="917" name="Shape 917"/>
          <p:cNvSpPr/>
          <p:nvPr/>
        </p:nvSpPr>
        <p:spPr>
          <a:xfrm>
            <a:off x="6731000" y="6476999"/>
            <a:ext cx="1808163" cy="36830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defTabSz="914400">
              <a:defRPr sz="1800"/>
            </a:pPr>
            <a:r>
              <a:rPr b="1">
                <a:solidFill>
                  <a:srgbClr val="FF2712"/>
                </a:solidFill>
                <a:uFill>
                  <a:solidFill>
                    <a:srgbClr val="FF2712"/>
                  </a:solidFill>
                </a:uFill>
                <a:latin typeface="Gill Sans"/>
                <a:ea typeface="Gill Sans"/>
                <a:cs typeface="Gill Sans"/>
                <a:sym typeface="Gill Sans"/>
              </a:rPr>
              <a:t>#3    </a:t>
            </a:r>
            <a:r>
              <a:rPr b="1" u="sng">
                <a:solidFill>
                  <a:srgbClr val="FF2712"/>
                </a:solidFill>
                <a:uFill>
                  <a:solidFill>
                    <a:srgbClr val="FF2712"/>
                  </a:solidFill>
                </a:uFill>
                <a:latin typeface="Gill Sans"/>
                <a:ea typeface="Gill Sans"/>
                <a:cs typeface="Gill Sans"/>
                <a:sym typeface="Gill Sans"/>
              </a:rPr>
              <a:t>Main Idea</a:t>
            </a:r>
          </a:p>
        </p:txBody>
      </p:sp>
    </p:spTree>
  </p:cSld>
  <p:clrMapOvr>
    <a:masterClrMapping/>
  </p:clrMapOvr>
  <p:transition spd="fast" advClick="1"/>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919" name="Shape 919"/>
          <p:cNvSpPr/>
          <p:nvPr/>
        </p:nvSpPr>
        <p:spPr>
          <a:xfrm>
            <a:off x="114300" y="863599"/>
            <a:ext cx="4965700" cy="8585202"/>
          </a:xfrm>
          <a:prstGeom prst="rect">
            <a:avLst/>
          </a:prstGeom>
          <a:solidFill>
            <a:srgbClr val="84DDFD">
              <a:alpha val="89999"/>
            </a:srgbClr>
          </a:solidFill>
          <a:ln w="25400">
            <a:round/>
          </a:ln>
        </p:spPr>
        <p:txBody>
          <a:bodyPr lIns="0" tIns="0" rIns="0" bIns="0" anchor="ctr"/>
          <a:lstStyle/>
          <a:p>
            <a:pPr lvl="0">
              <a:defRPr sz="2400">
                <a:solidFill>
                  <a:srgbClr val="FFFFFF"/>
                </a:solidFill>
              </a:defRPr>
            </a:pPr>
          </a:p>
        </p:txBody>
      </p:sp>
      <p:sp>
        <p:nvSpPr>
          <p:cNvPr id="920" name="Shape 920"/>
          <p:cNvSpPr/>
          <p:nvPr/>
        </p:nvSpPr>
        <p:spPr>
          <a:xfrm>
            <a:off x="5181600" y="25400"/>
            <a:ext cx="7315200" cy="9423400"/>
          </a:xfrm>
          <a:prstGeom prst="rect">
            <a:avLst/>
          </a:prstGeom>
          <a:solidFill>
            <a:srgbClr val="FFFFFF"/>
          </a:solidFill>
          <a:ln w="25400">
            <a:round/>
          </a:ln>
        </p:spPr>
        <p:txBody>
          <a:bodyPr lIns="0" tIns="0" rIns="0" bIns="0" anchor="ctr"/>
          <a:lstStyle/>
          <a:p>
            <a:pPr lvl="0">
              <a:defRPr sz="2400">
                <a:solidFill>
                  <a:srgbClr val="FFFFFF"/>
                </a:solidFill>
              </a:defRPr>
            </a:pPr>
          </a:p>
        </p:txBody>
      </p:sp>
      <p:pic>
        <p:nvPicPr>
          <p:cNvPr id="921" name="image.png"/>
          <p:cNvPicPr/>
          <p:nvPr/>
        </p:nvPicPr>
        <p:blipFill>
          <a:blip r:embed="rId2">
            <a:extLst/>
          </a:blip>
          <a:stretch>
            <a:fillRect/>
          </a:stretch>
        </p:blipFill>
        <p:spPr>
          <a:xfrm>
            <a:off x="4964112" y="-106363"/>
            <a:ext cx="7469188" cy="9663113"/>
          </a:xfrm>
          <a:prstGeom prst="rect">
            <a:avLst/>
          </a:prstGeom>
          <a:ln w="12700">
            <a:miter lim="400000"/>
          </a:ln>
        </p:spPr>
      </p:pic>
      <p:sp>
        <p:nvSpPr>
          <p:cNvPr id="922" name="Shape 922"/>
          <p:cNvSpPr/>
          <p:nvPr/>
        </p:nvSpPr>
        <p:spPr>
          <a:xfrm>
            <a:off x="5257800" y="1549400"/>
            <a:ext cx="6896100" cy="596900"/>
          </a:xfrm>
          <a:prstGeom prst="rect">
            <a:avLst/>
          </a:prstGeom>
          <a:solidFill>
            <a:srgbClr val="FFF959">
              <a:alpha val="39999"/>
            </a:srgbClr>
          </a:solidFill>
          <a:ln w="25400">
            <a:round/>
          </a:ln>
        </p:spPr>
        <p:txBody>
          <a:bodyPr lIns="0" tIns="0" rIns="0" bIns="0" anchor="ctr"/>
          <a:lstStyle/>
          <a:p>
            <a:pPr lvl="0">
              <a:defRPr sz="2400">
                <a:solidFill>
                  <a:srgbClr val="FFFFFF"/>
                </a:solidFill>
              </a:defRPr>
            </a:pPr>
          </a:p>
        </p:txBody>
      </p:sp>
      <p:sp>
        <p:nvSpPr>
          <p:cNvPr id="923" name="Shape 923"/>
          <p:cNvSpPr/>
          <p:nvPr/>
        </p:nvSpPr>
        <p:spPr>
          <a:xfrm>
            <a:off x="7175500" y="2413000"/>
            <a:ext cx="5003800" cy="4787900"/>
          </a:xfrm>
          <a:prstGeom prst="rect">
            <a:avLst/>
          </a:prstGeom>
          <a:solidFill>
            <a:srgbClr val="4A00E6">
              <a:alpha val="39999"/>
            </a:srgbClr>
          </a:solidFill>
          <a:ln w="25400">
            <a:round/>
          </a:ln>
        </p:spPr>
        <p:txBody>
          <a:bodyPr lIns="0" tIns="0" rIns="0" bIns="0" anchor="ctr"/>
          <a:lstStyle/>
          <a:p>
            <a:pPr lvl="0">
              <a:defRPr sz="2400">
                <a:solidFill>
                  <a:srgbClr val="FFFFFF"/>
                </a:solidFill>
              </a:defRPr>
            </a:pPr>
          </a:p>
        </p:txBody>
      </p:sp>
      <p:sp>
        <p:nvSpPr>
          <p:cNvPr id="924" name="Shape 924"/>
          <p:cNvSpPr/>
          <p:nvPr/>
        </p:nvSpPr>
        <p:spPr>
          <a:xfrm>
            <a:off x="5422900" y="2413000"/>
            <a:ext cx="1689100" cy="6311900"/>
          </a:xfrm>
          <a:prstGeom prst="rect">
            <a:avLst/>
          </a:prstGeom>
          <a:solidFill>
            <a:srgbClr val="558E28">
              <a:alpha val="50000"/>
            </a:srgbClr>
          </a:solidFill>
          <a:ln w="25400">
            <a:round/>
          </a:ln>
        </p:spPr>
        <p:txBody>
          <a:bodyPr lIns="0" tIns="0" rIns="0" bIns="0" anchor="ctr"/>
          <a:lstStyle/>
          <a:p>
            <a:pPr lvl="0">
              <a:defRPr sz="2400">
                <a:solidFill>
                  <a:srgbClr val="FFFFFF"/>
                </a:solidFill>
              </a:defRPr>
            </a:pPr>
          </a:p>
        </p:txBody>
      </p:sp>
      <p:sp>
        <p:nvSpPr>
          <p:cNvPr id="925" name="Shape 925"/>
          <p:cNvSpPr/>
          <p:nvPr/>
        </p:nvSpPr>
        <p:spPr>
          <a:xfrm>
            <a:off x="63500" y="139700"/>
            <a:ext cx="4775200" cy="7239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914400">
              <a:defRPr sz="1800"/>
            </a:pPr>
            <a:r>
              <a:rPr b="1" sz="4200" u="sng">
                <a:solidFill>
                  <a:srgbClr val="FFFFFF"/>
                </a:solidFill>
                <a:uFill>
                  <a:solidFill>
                    <a:srgbClr val="FFFFFF"/>
                  </a:solidFill>
                </a:uFill>
                <a:latin typeface="Gill Sans"/>
                <a:ea typeface="Gill Sans"/>
                <a:cs typeface="Gill Sans"/>
                <a:sym typeface="Gill Sans"/>
              </a:rPr>
              <a:t>The </a:t>
            </a:r>
            <a:r>
              <a:rPr b="1" sz="4200" u="sng">
                <a:solidFill>
                  <a:srgbClr val="F3EB00"/>
                </a:solidFill>
                <a:uFill>
                  <a:solidFill>
                    <a:srgbClr val="F3EB00"/>
                  </a:solidFill>
                </a:uFill>
                <a:latin typeface="Gill Sans"/>
                <a:ea typeface="Gill Sans"/>
                <a:cs typeface="Gill Sans"/>
                <a:sym typeface="Gill Sans"/>
              </a:rPr>
              <a:t>Cornell</a:t>
            </a:r>
            <a:r>
              <a:rPr b="1" sz="4200" u="sng">
                <a:solidFill>
                  <a:srgbClr val="FFFFFF"/>
                </a:solidFill>
                <a:uFill>
                  <a:solidFill>
                    <a:srgbClr val="FFFFFF"/>
                  </a:solidFill>
                </a:uFill>
                <a:latin typeface="Gill Sans"/>
                <a:ea typeface="Gill Sans"/>
                <a:cs typeface="Gill Sans"/>
                <a:sym typeface="Gill Sans"/>
              </a:rPr>
              <a:t> Way</a:t>
            </a:r>
          </a:p>
        </p:txBody>
      </p:sp>
      <p:sp>
        <p:nvSpPr>
          <p:cNvPr id="926" name="Shape 926"/>
          <p:cNvSpPr/>
          <p:nvPr/>
        </p:nvSpPr>
        <p:spPr>
          <a:xfrm>
            <a:off x="139700" y="574675"/>
            <a:ext cx="4914900" cy="424815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914400">
              <a:lnSpc>
                <a:spcPct val="150000"/>
              </a:lnSpc>
              <a:defRPr sz="1800"/>
            </a:pPr>
            <a:r>
              <a:rPr b="1" sz="4800">
                <a:solidFill>
                  <a:srgbClr val="FFFFFF"/>
                </a:solidFill>
                <a:uFill>
                  <a:solidFill>
                    <a:srgbClr val="FFFFFF"/>
                  </a:solidFill>
                </a:uFill>
                <a:latin typeface="Gill Sans"/>
                <a:ea typeface="Gill Sans"/>
                <a:cs typeface="Gill Sans"/>
                <a:sym typeface="Gill Sans"/>
              </a:rPr>
              <a:t>5. </a:t>
            </a:r>
            <a:r>
              <a:rPr b="1" sz="4800">
                <a:solidFill>
                  <a:srgbClr val="FFFF33"/>
                </a:solidFill>
                <a:uFill>
                  <a:solidFill>
                    <a:srgbClr val="FFFF33"/>
                  </a:solidFill>
                </a:uFill>
                <a:latin typeface="Gill Sans"/>
                <a:ea typeface="Gill Sans"/>
                <a:cs typeface="Gill Sans"/>
                <a:sym typeface="Gill Sans"/>
              </a:rPr>
              <a:t>E</a:t>
            </a:r>
            <a:r>
              <a:rPr b="1" sz="2400">
                <a:solidFill>
                  <a:srgbClr val="FFFFFF"/>
                </a:solidFill>
                <a:uFill>
                  <a:solidFill>
                    <a:srgbClr val="FFFFFF"/>
                  </a:solidFill>
                </a:uFill>
                <a:latin typeface="Gill Sans"/>
                <a:ea typeface="Gill Sans"/>
                <a:cs typeface="Gill Sans"/>
                <a:sym typeface="Gill Sans"/>
              </a:rPr>
              <a:t>xchange ideas</a:t>
            </a:r>
            <a:endParaRPr b="1" sz="2400">
              <a:solidFill>
                <a:srgbClr val="FFFFFF"/>
              </a:solidFill>
              <a:uFill>
                <a:solidFill>
                  <a:srgbClr val="FFFFFF"/>
                </a:solidFill>
              </a:uFill>
              <a:latin typeface="Gill Sans"/>
              <a:ea typeface="Gill Sans"/>
              <a:cs typeface="Gill Sans"/>
              <a:sym typeface="Gill Sans"/>
            </a:endParaRPr>
          </a:p>
          <a:p>
            <a:pPr lvl="0" algn="l" defTabSz="914400">
              <a:lnSpc>
                <a:spcPct val="150000"/>
              </a:lnSpc>
              <a:defRPr sz="1800"/>
            </a:pPr>
            <a:r>
              <a:rPr b="1" sz="2400">
                <a:solidFill>
                  <a:srgbClr val="FFFFFF"/>
                </a:solidFill>
                <a:uFill>
                  <a:solidFill>
                    <a:srgbClr val="FFFFFF"/>
                  </a:solidFill>
                </a:uFill>
                <a:latin typeface="Gill Sans"/>
                <a:ea typeface="Gill Sans"/>
                <a:cs typeface="Gill Sans"/>
                <a:sym typeface="Gill Sans"/>
              </a:rPr>
              <a:t>*Collaborate (get together with) your peers to add to or revise your class notes.</a:t>
            </a:r>
            <a:endParaRPr b="1" sz="2400">
              <a:solidFill>
                <a:srgbClr val="FFFFFF"/>
              </a:solidFill>
              <a:uFill>
                <a:solidFill>
                  <a:srgbClr val="FFFFFF"/>
                </a:solidFill>
              </a:uFill>
              <a:latin typeface="Gill Sans"/>
              <a:ea typeface="Gill Sans"/>
              <a:cs typeface="Gill Sans"/>
              <a:sym typeface="Gill Sans"/>
            </a:endParaRPr>
          </a:p>
          <a:p>
            <a:pPr lvl="0" algn="l" defTabSz="914400">
              <a:lnSpc>
                <a:spcPct val="150000"/>
              </a:lnSpc>
              <a:defRPr sz="1800"/>
            </a:pPr>
            <a:endParaRPr b="1" sz="2400">
              <a:solidFill>
                <a:srgbClr val="FFFFFF"/>
              </a:solidFill>
              <a:uFill>
                <a:solidFill>
                  <a:srgbClr val="FFFFFF"/>
                </a:solidFill>
              </a:uFill>
              <a:latin typeface="Gill Sans"/>
              <a:ea typeface="Gill Sans"/>
              <a:cs typeface="Gill Sans"/>
              <a:sym typeface="Gill Sans"/>
            </a:endParaRPr>
          </a:p>
          <a:p>
            <a:pPr lvl="0" algn="l" defTabSz="914400">
              <a:defRPr sz="1800"/>
            </a:pPr>
            <a:r>
              <a:rPr b="1" sz="2400">
                <a:solidFill>
                  <a:srgbClr val="9B2C01"/>
                </a:solidFill>
                <a:uFill>
                  <a:solidFill>
                    <a:srgbClr val="9B2C01"/>
                  </a:solidFill>
                </a:uFill>
                <a:latin typeface="Gill Sans"/>
                <a:ea typeface="Gill Sans"/>
                <a:cs typeface="Gill Sans"/>
                <a:sym typeface="Gill Sans"/>
              </a:rPr>
              <a:t>*Use a different color writing utensil (diff. from orig.) to fill in any missing details.</a:t>
            </a:r>
          </a:p>
        </p:txBody>
      </p:sp>
      <p:sp>
        <p:nvSpPr>
          <p:cNvPr id="927" name="Shape 927"/>
          <p:cNvSpPr/>
          <p:nvPr/>
        </p:nvSpPr>
        <p:spPr>
          <a:xfrm flipH="1">
            <a:off x="4419600" y="5054600"/>
            <a:ext cx="4419600" cy="1155700"/>
          </a:xfrm>
          <a:prstGeom prst="line">
            <a:avLst/>
          </a:prstGeom>
          <a:solidFill>
            <a:srgbClr val="000000">
              <a:alpha val="0"/>
            </a:srgbClr>
          </a:solidFill>
          <a:ln w="50800">
            <a:solidFill/>
            <a:round/>
            <a:headEnd type="stealth"/>
          </a:ln>
        </p:spPr>
        <p:txBody>
          <a:bodyPr lIns="0" tIns="0" rIns="0" bIns="0"/>
          <a:lstStyle/>
          <a:p>
            <a:pPr lvl="0" algn="l" defTabSz="457200">
              <a:defRPr sz="1200">
                <a:latin typeface="Helvetica"/>
                <a:ea typeface="Helvetica"/>
                <a:cs typeface="Helvetica"/>
                <a:sym typeface="Helvetica"/>
              </a:defRPr>
            </a:pPr>
          </a:p>
        </p:txBody>
      </p:sp>
      <p:sp>
        <p:nvSpPr>
          <p:cNvPr id="928" name="Shape 928"/>
          <p:cNvSpPr/>
          <p:nvPr/>
        </p:nvSpPr>
        <p:spPr>
          <a:xfrm>
            <a:off x="9867027" y="3162158"/>
            <a:ext cx="2248910" cy="2286144"/>
          </a:xfrm>
          <a:custGeom>
            <a:avLst/>
            <a:gdLst/>
            <a:ahLst/>
            <a:cxnLst>
              <a:cxn ang="0">
                <a:pos x="wd2" y="hd2"/>
              </a:cxn>
              <a:cxn ang="5400000">
                <a:pos x="wd2" y="hd2"/>
              </a:cxn>
              <a:cxn ang="10800000">
                <a:pos x="wd2" y="hd2"/>
              </a:cxn>
              <a:cxn ang="16200000">
                <a:pos x="wd2" y="hd2"/>
              </a:cxn>
            </a:cxnLst>
            <a:rect l="0" t="0" r="r" b="b"/>
            <a:pathLst>
              <a:path w="19422" h="19619" fill="norm" stroke="1" extrusionOk="0">
                <a:moveTo>
                  <a:pt x="1966" y="15095"/>
                </a:moveTo>
                <a:lnTo>
                  <a:pt x="1966" y="15095"/>
                </a:lnTo>
                <a:cubicBezTo>
                  <a:pt x="-853" y="10532"/>
                  <a:pt x="435" y="4466"/>
                  <a:pt x="4843" y="1547"/>
                </a:cubicBezTo>
                <a:cubicBezTo>
                  <a:pt x="9250" y="-1372"/>
                  <a:pt x="15109" y="-39"/>
                  <a:pt x="17928" y="4525"/>
                </a:cubicBezTo>
                <a:cubicBezTo>
                  <a:pt x="20747" y="9089"/>
                  <a:pt x="19459" y="15155"/>
                  <a:pt x="15051" y="18074"/>
                </a:cubicBezTo>
                <a:cubicBezTo>
                  <a:pt x="11798" y="20228"/>
                  <a:pt x="7607" y="20122"/>
                  <a:pt x="4459" y="17806"/>
                </a:cubicBezTo>
                <a:lnTo>
                  <a:pt x="0" y="19619"/>
                </a:lnTo>
                <a:close/>
              </a:path>
            </a:pathLst>
          </a:custGeom>
          <a:solidFill>
            <a:srgbClr val="FFF959"/>
          </a:solidFill>
          <a:ln w="25400">
            <a:round/>
          </a:ln>
          <a:effectLst>
            <a:outerShdw sx="100000" sy="100000" kx="0" ky="0" algn="b" rotWithShape="0" blurRad="63500" dist="76199" dir="2700000">
              <a:srgbClr val="000000">
                <a:alpha val="75000"/>
              </a:srgbClr>
            </a:outerShdw>
          </a:effectLst>
        </p:spPr>
        <p:txBody>
          <a:bodyPr lIns="0" tIns="0" rIns="0" bIns="0" anchor="ctr"/>
          <a:lstStyle/>
          <a:p>
            <a:pPr lvl="0">
              <a:defRPr sz="2400">
                <a:solidFill>
                  <a:srgbClr val="FFFFFF"/>
                </a:solidFill>
              </a:defRPr>
            </a:pPr>
          </a:p>
        </p:txBody>
      </p:sp>
      <p:sp>
        <p:nvSpPr>
          <p:cNvPr id="929" name="Shape 929"/>
          <p:cNvSpPr/>
          <p:nvPr/>
        </p:nvSpPr>
        <p:spPr>
          <a:xfrm flipH="1">
            <a:off x="6730872" y="2463658"/>
            <a:ext cx="2094318" cy="2286144"/>
          </a:xfrm>
          <a:custGeom>
            <a:avLst/>
            <a:gdLst/>
            <a:ahLst/>
            <a:cxnLst>
              <a:cxn ang="0">
                <a:pos x="wd2" y="hd2"/>
              </a:cxn>
              <a:cxn ang="5400000">
                <a:pos x="wd2" y="hd2"/>
              </a:cxn>
              <a:cxn ang="10800000">
                <a:pos x="wd2" y="hd2"/>
              </a:cxn>
              <a:cxn ang="16200000">
                <a:pos x="wd2" y="hd2"/>
              </a:cxn>
            </a:cxnLst>
            <a:rect l="0" t="0" r="r" b="b"/>
            <a:pathLst>
              <a:path w="19422" h="19619" fill="norm" stroke="1" extrusionOk="0">
                <a:moveTo>
                  <a:pt x="1966" y="15095"/>
                </a:moveTo>
                <a:lnTo>
                  <a:pt x="1966" y="15095"/>
                </a:lnTo>
                <a:cubicBezTo>
                  <a:pt x="-853" y="10532"/>
                  <a:pt x="435" y="4466"/>
                  <a:pt x="4843" y="1547"/>
                </a:cubicBezTo>
                <a:cubicBezTo>
                  <a:pt x="9250" y="-1372"/>
                  <a:pt x="15109" y="-39"/>
                  <a:pt x="17928" y="4525"/>
                </a:cubicBezTo>
                <a:cubicBezTo>
                  <a:pt x="20747" y="9089"/>
                  <a:pt x="19459" y="15155"/>
                  <a:pt x="15051" y="18074"/>
                </a:cubicBezTo>
                <a:cubicBezTo>
                  <a:pt x="11798" y="20228"/>
                  <a:pt x="7607" y="20122"/>
                  <a:pt x="4459" y="17806"/>
                </a:cubicBezTo>
                <a:lnTo>
                  <a:pt x="0" y="19619"/>
                </a:lnTo>
                <a:close/>
              </a:path>
            </a:pathLst>
          </a:custGeom>
          <a:solidFill>
            <a:srgbClr val="2E6FFD"/>
          </a:solidFill>
          <a:ln w="25400">
            <a:round/>
          </a:ln>
          <a:effectLst>
            <a:outerShdw sx="100000" sy="100000" kx="0" ky="0" algn="b" rotWithShape="0" blurRad="63500" dist="76199" dir="2700000">
              <a:srgbClr val="000000">
                <a:alpha val="75000"/>
              </a:srgbClr>
            </a:outerShdw>
          </a:effectLst>
        </p:spPr>
        <p:txBody>
          <a:bodyPr lIns="0" tIns="0" rIns="0" bIns="0" anchor="ctr"/>
          <a:lstStyle/>
          <a:p>
            <a:pPr lvl="0">
              <a:defRPr sz="2400">
                <a:solidFill>
                  <a:srgbClr val="FFFFFF"/>
                </a:solidFill>
              </a:defRPr>
            </a:pPr>
          </a:p>
        </p:txBody>
      </p:sp>
    </p:spTree>
  </p:cSld>
  <p:clrMapOvr>
    <a:masterClrMapping/>
  </p:clrMapOvr>
  <p:transition spd="fast" advClick="1"/>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931" name="Shape 931"/>
          <p:cNvSpPr/>
          <p:nvPr/>
        </p:nvSpPr>
        <p:spPr>
          <a:xfrm>
            <a:off x="114300" y="863599"/>
            <a:ext cx="4965700" cy="8585202"/>
          </a:xfrm>
          <a:prstGeom prst="rect">
            <a:avLst/>
          </a:prstGeom>
          <a:solidFill>
            <a:srgbClr val="84DDFD">
              <a:alpha val="89999"/>
            </a:srgbClr>
          </a:solidFill>
          <a:ln w="25400">
            <a:round/>
          </a:ln>
        </p:spPr>
        <p:txBody>
          <a:bodyPr lIns="0" tIns="0" rIns="0" bIns="0" anchor="ctr"/>
          <a:lstStyle/>
          <a:p>
            <a:pPr lvl="0">
              <a:defRPr sz="2400">
                <a:solidFill>
                  <a:srgbClr val="FFFFFF"/>
                </a:solidFill>
              </a:defRPr>
            </a:pPr>
          </a:p>
        </p:txBody>
      </p:sp>
      <p:sp>
        <p:nvSpPr>
          <p:cNvPr id="932" name="Shape 932"/>
          <p:cNvSpPr/>
          <p:nvPr/>
        </p:nvSpPr>
        <p:spPr>
          <a:xfrm>
            <a:off x="5181600" y="25400"/>
            <a:ext cx="7315200" cy="9423400"/>
          </a:xfrm>
          <a:prstGeom prst="rect">
            <a:avLst/>
          </a:prstGeom>
          <a:solidFill>
            <a:srgbClr val="FFFFFF"/>
          </a:solidFill>
          <a:ln w="25400">
            <a:round/>
          </a:ln>
        </p:spPr>
        <p:txBody>
          <a:bodyPr lIns="0" tIns="0" rIns="0" bIns="0" anchor="ctr"/>
          <a:lstStyle/>
          <a:p>
            <a:pPr lvl="0">
              <a:defRPr sz="2400">
                <a:solidFill>
                  <a:srgbClr val="FFFFFF"/>
                </a:solidFill>
              </a:defRPr>
            </a:pPr>
          </a:p>
        </p:txBody>
      </p:sp>
      <p:pic>
        <p:nvPicPr>
          <p:cNvPr id="933" name="image.png"/>
          <p:cNvPicPr/>
          <p:nvPr/>
        </p:nvPicPr>
        <p:blipFill>
          <a:blip r:embed="rId2">
            <a:extLst/>
          </a:blip>
          <a:stretch>
            <a:fillRect/>
          </a:stretch>
        </p:blipFill>
        <p:spPr>
          <a:xfrm>
            <a:off x="4964112" y="-106363"/>
            <a:ext cx="7469188" cy="9663113"/>
          </a:xfrm>
          <a:prstGeom prst="rect">
            <a:avLst/>
          </a:prstGeom>
          <a:ln w="12700">
            <a:miter lim="400000"/>
          </a:ln>
        </p:spPr>
      </p:pic>
      <p:sp>
        <p:nvSpPr>
          <p:cNvPr id="934" name="Shape 934"/>
          <p:cNvSpPr/>
          <p:nvPr/>
        </p:nvSpPr>
        <p:spPr>
          <a:xfrm>
            <a:off x="5257800" y="177800"/>
            <a:ext cx="6896100" cy="1968500"/>
          </a:xfrm>
          <a:prstGeom prst="rect">
            <a:avLst/>
          </a:prstGeom>
          <a:solidFill>
            <a:srgbClr val="FFF959">
              <a:alpha val="39999"/>
            </a:srgbClr>
          </a:solidFill>
          <a:ln w="25400">
            <a:round/>
          </a:ln>
        </p:spPr>
        <p:txBody>
          <a:bodyPr lIns="0" tIns="0" rIns="0" bIns="0" anchor="ctr"/>
          <a:lstStyle/>
          <a:p>
            <a:pPr lvl="0">
              <a:defRPr sz="2400">
                <a:solidFill>
                  <a:srgbClr val="FFFFFF"/>
                </a:solidFill>
              </a:defRPr>
            </a:pPr>
          </a:p>
        </p:txBody>
      </p:sp>
      <p:sp>
        <p:nvSpPr>
          <p:cNvPr id="935" name="Shape 935"/>
          <p:cNvSpPr/>
          <p:nvPr/>
        </p:nvSpPr>
        <p:spPr>
          <a:xfrm>
            <a:off x="7175500" y="2413000"/>
            <a:ext cx="5003800" cy="4787900"/>
          </a:xfrm>
          <a:prstGeom prst="rect">
            <a:avLst/>
          </a:prstGeom>
          <a:solidFill>
            <a:srgbClr val="4A00E6">
              <a:alpha val="39999"/>
            </a:srgbClr>
          </a:solidFill>
          <a:ln w="25400">
            <a:round/>
          </a:ln>
        </p:spPr>
        <p:txBody>
          <a:bodyPr lIns="0" tIns="0" rIns="0" bIns="0" anchor="ctr"/>
          <a:lstStyle/>
          <a:p>
            <a:pPr lvl="0">
              <a:defRPr sz="2400">
                <a:solidFill>
                  <a:srgbClr val="FFFFFF"/>
                </a:solidFill>
              </a:defRPr>
            </a:pPr>
          </a:p>
        </p:txBody>
      </p:sp>
      <p:sp>
        <p:nvSpPr>
          <p:cNvPr id="936" name="Shape 936"/>
          <p:cNvSpPr/>
          <p:nvPr/>
        </p:nvSpPr>
        <p:spPr>
          <a:xfrm>
            <a:off x="7175500" y="7239000"/>
            <a:ext cx="5003800" cy="1524000"/>
          </a:xfrm>
          <a:prstGeom prst="rect">
            <a:avLst/>
          </a:prstGeom>
          <a:solidFill>
            <a:srgbClr val="FF2712">
              <a:alpha val="39999"/>
            </a:srgbClr>
          </a:solidFill>
          <a:ln w="25400">
            <a:round/>
          </a:ln>
        </p:spPr>
        <p:txBody>
          <a:bodyPr lIns="0" tIns="0" rIns="0" bIns="0" anchor="ctr"/>
          <a:lstStyle/>
          <a:p>
            <a:pPr lvl="0">
              <a:defRPr sz="2400">
                <a:solidFill>
                  <a:srgbClr val="FFFFFF"/>
                </a:solidFill>
              </a:defRPr>
            </a:pPr>
          </a:p>
        </p:txBody>
      </p:sp>
      <p:sp>
        <p:nvSpPr>
          <p:cNvPr id="937" name="Shape 937"/>
          <p:cNvSpPr/>
          <p:nvPr/>
        </p:nvSpPr>
        <p:spPr>
          <a:xfrm>
            <a:off x="5422900" y="2413000"/>
            <a:ext cx="1689100" cy="6311900"/>
          </a:xfrm>
          <a:prstGeom prst="rect">
            <a:avLst/>
          </a:prstGeom>
          <a:solidFill>
            <a:srgbClr val="558E28">
              <a:alpha val="50000"/>
            </a:srgbClr>
          </a:solidFill>
          <a:ln w="25400">
            <a:round/>
          </a:ln>
        </p:spPr>
        <p:txBody>
          <a:bodyPr lIns="0" tIns="0" rIns="0" bIns="0" anchor="ctr"/>
          <a:lstStyle/>
          <a:p>
            <a:pPr lvl="0">
              <a:defRPr sz="2400">
                <a:solidFill>
                  <a:srgbClr val="FFFFFF"/>
                </a:solidFill>
              </a:defRPr>
            </a:pPr>
          </a:p>
        </p:txBody>
      </p:sp>
      <p:sp>
        <p:nvSpPr>
          <p:cNvPr id="938" name="Shape 938"/>
          <p:cNvSpPr/>
          <p:nvPr/>
        </p:nvSpPr>
        <p:spPr>
          <a:xfrm>
            <a:off x="63500" y="139700"/>
            <a:ext cx="4775200" cy="7239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914400">
              <a:defRPr sz="1800"/>
            </a:pPr>
            <a:r>
              <a:rPr b="1" sz="4200" u="sng">
                <a:solidFill>
                  <a:srgbClr val="FFFFFF"/>
                </a:solidFill>
                <a:uFill>
                  <a:solidFill>
                    <a:srgbClr val="FFFFFF"/>
                  </a:solidFill>
                </a:uFill>
                <a:latin typeface="Gill Sans"/>
                <a:ea typeface="Gill Sans"/>
                <a:cs typeface="Gill Sans"/>
                <a:sym typeface="Gill Sans"/>
              </a:rPr>
              <a:t>The </a:t>
            </a:r>
            <a:r>
              <a:rPr b="1" sz="4200" u="sng">
                <a:solidFill>
                  <a:srgbClr val="F3EB00"/>
                </a:solidFill>
                <a:uFill>
                  <a:solidFill>
                    <a:srgbClr val="F3EB00"/>
                  </a:solidFill>
                </a:uFill>
                <a:latin typeface="Gill Sans"/>
                <a:ea typeface="Gill Sans"/>
                <a:cs typeface="Gill Sans"/>
                <a:sym typeface="Gill Sans"/>
              </a:rPr>
              <a:t>Cornell</a:t>
            </a:r>
            <a:r>
              <a:rPr b="1" sz="4200" u="sng">
                <a:solidFill>
                  <a:srgbClr val="FFFFFF"/>
                </a:solidFill>
                <a:uFill>
                  <a:solidFill>
                    <a:srgbClr val="FFFFFF"/>
                  </a:solidFill>
                </a:uFill>
                <a:latin typeface="Gill Sans"/>
                <a:ea typeface="Gill Sans"/>
                <a:cs typeface="Gill Sans"/>
                <a:sym typeface="Gill Sans"/>
              </a:rPr>
              <a:t> Way</a:t>
            </a:r>
          </a:p>
        </p:txBody>
      </p:sp>
      <p:sp>
        <p:nvSpPr>
          <p:cNvPr id="939" name="Shape 939"/>
          <p:cNvSpPr/>
          <p:nvPr/>
        </p:nvSpPr>
        <p:spPr>
          <a:xfrm>
            <a:off x="307209" y="833766"/>
            <a:ext cx="4914901" cy="839851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914400">
              <a:defRPr sz="1800"/>
            </a:pPr>
            <a:r>
              <a:rPr b="1" sz="4800">
                <a:solidFill>
                  <a:srgbClr val="FFFFFF"/>
                </a:solidFill>
                <a:uFill>
                  <a:solidFill>
                    <a:srgbClr val="FFFFFF"/>
                  </a:solidFill>
                </a:uFill>
                <a:latin typeface="Gill Sans"/>
                <a:ea typeface="Gill Sans"/>
                <a:cs typeface="Gill Sans"/>
                <a:sym typeface="Gill Sans"/>
              </a:rPr>
              <a:t>6. </a:t>
            </a:r>
            <a:r>
              <a:rPr b="1" sz="4800">
                <a:solidFill>
                  <a:srgbClr val="FFFF33"/>
                </a:solidFill>
                <a:uFill>
                  <a:solidFill>
                    <a:srgbClr val="FFFF33"/>
                  </a:solidFill>
                </a:uFill>
                <a:latin typeface="Gill Sans"/>
                <a:ea typeface="Gill Sans"/>
                <a:cs typeface="Gill Sans"/>
                <a:sym typeface="Gill Sans"/>
              </a:rPr>
              <a:t>L</a:t>
            </a:r>
            <a:r>
              <a:rPr b="1" sz="2200">
                <a:solidFill>
                  <a:srgbClr val="FFFFFF"/>
                </a:solidFill>
                <a:uFill>
                  <a:solidFill>
                    <a:srgbClr val="FFFFFF"/>
                  </a:solidFill>
                </a:uFill>
                <a:latin typeface="Gill Sans"/>
                <a:ea typeface="Gill Sans"/>
                <a:cs typeface="Gill Sans"/>
                <a:sym typeface="Gill Sans"/>
              </a:rPr>
              <a:t>ink learning by writing</a:t>
            </a:r>
            <a:endParaRPr b="1" sz="2200">
              <a:solidFill>
                <a:srgbClr val="FFFFFF"/>
              </a:solidFill>
              <a:uFill>
                <a:solidFill>
                  <a:srgbClr val="FFFFFF"/>
                </a:solidFill>
              </a:uFill>
              <a:latin typeface="Gill Sans"/>
              <a:ea typeface="Gill Sans"/>
              <a:cs typeface="Gill Sans"/>
              <a:sym typeface="Gill Sans"/>
            </a:endParaRPr>
          </a:p>
          <a:p>
            <a:pPr lvl="0" algn="l" defTabSz="914400">
              <a:defRPr sz="1800"/>
            </a:pPr>
            <a:r>
              <a:rPr b="1" sz="2200">
                <a:solidFill>
                  <a:srgbClr val="FFFFFF"/>
                </a:solidFill>
                <a:uFill>
                  <a:solidFill>
                    <a:srgbClr val="FFFFFF"/>
                  </a:solidFill>
                </a:uFill>
                <a:latin typeface="Gill Sans"/>
                <a:ea typeface="Gill Sans"/>
                <a:cs typeface="Gill Sans"/>
                <a:sym typeface="Gill Sans"/>
              </a:rPr>
              <a:t>             a summary that addresses </a:t>
            </a:r>
            <a:endParaRPr b="1" sz="2200">
              <a:solidFill>
                <a:srgbClr val="FFFFFF"/>
              </a:solidFill>
              <a:uFill>
                <a:solidFill>
                  <a:srgbClr val="FFFFFF"/>
                </a:solidFill>
              </a:uFill>
              <a:latin typeface="Gill Sans"/>
              <a:ea typeface="Gill Sans"/>
              <a:cs typeface="Gill Sans"/>
              <a:sym typeface="Gill Sans"/>
            </a:endParaRPr>
          </a:p>
          <a:p>
            <a:pPr lvl="0" algn="l" defTabSz="914400">
              <a:defRPr sz="1800"/>
            </a:pPr>
            <a:r>
              <a:rPr b="1" sz="2200">
                <a:solidFill>
                  <a:srgbClr val="FFFFFF"/>
                </a:solidFill>
                <a:uFill>
                  <a:solidFill>
                    <a:srgbClr val="FFFFFF"/>
                  </a:solidFill>
                </a:uFill>
                <a:latin typeface="Gill Sans"/>
                <a:ea typeface="Gill Sans"/>
                <a:cs typeface="Gill Sans"/>
                <a:sym typeface="Gill Sans"/>
              </a:rPr>
              <a:t>             the essential question and </a:t>
            </a:r>
            <a:endParaRPr b="1" sz="2200">
              <a:solidFill>
                <a:srgbClr val="FFFFFF"/>
              </a:solidFill>
              <a:uFill>
                <a:solidFill>
                  <a:srgbClr val="FFFFFF"/>
                </a:solidFill>
              </a:uFill>
              <a:latin typeface="Gill Sans"/>
              <a:ea typeface="Gill Sans"/>
              <a:cs typeface="Gill Sans"/>
              <a:sym typeface="Gill Sans"/>
            </a:endParaRPr>
          </a:p>
          <a:p>
            <a:pPr lvl="0" algn="l" defTabSz="914400">
              <a:defRPr sz="1800"/>
            </a:pPr>
            <a:r>
              <a:rPr b="1" sz="2200">
                <a:solidFill>
                  <a:srgbClr val="FFFFFF"/>
                </a:solidFill>
                <a:uFill>
                  <a:solidFill>
                    <a:srgbClr val="FFFFFF"/>
                  </a:solidFill>
                </a:uFill>
                <a:latin typeface="Gill Sans"/>
                <a:ea typeface="Gill Sans"/>
                <a:cs typeface="Gill Sans"/>
                <a:sym typeface="Gill Sans"/>
              </a:rPr>
              <a:t>             main ideas</a:t>
            </a:r>
            <a:endParaRPr b="1" sz="2200">
              <a:solidFill>
                <a:srgbClr val="FFFFFF"/>
              </a:solidFill>
              <a:uFill>
                <a:solidFill>
                  <a:srgbClr val="FFFFFF"/>
                </a:solidFill>
              </a:uFill>
              <a:latin typeface="Gill Sans"/>
              <a:ea typeface="Gill Sans"/>
              <a:cs typeface="Gill Sans"/>
              <a:sym typeface="Gill Sans"/>
            </a:endParaRPr>
          </a:p>
          <a:p>
            <a:pPr lvl="0" algn="l" defTabSz="914400">
              <a:lnSpc>
                <a:spcPct val="150000"/>
              </a:lnSpc>
              <a:defRPr sz="1800"/>
            </a:pPr>
            <a:r>
              <a:rPr b="1" sz="2000">
                <a:solidFill>
                  <a:srgbClr val="FFFFFF"/>
                </a:solidFill>
                <a:uFill>
                  <a:solidFill>
                    <a:srgbClr val="FFFFFF"/>
                  </a:solidFill>
                </a:uFill>
                <a:latin typeface="Gill Sans"/>
                <a:ea typeface="Gill Sans"/>
                <a:cs typeface="Gill Sans"/>
                <a:sym typeface="Gill Sans"/>
              </a:rPr>
              <a:t>*Review notes taken and questions from the left-side to identify the main ideas from the lesson.</a:t>
            </a:r>
            <a:endParaRPr b="1" sz="2000">
              <a:solidFill>
                <a:srgbClr val="FFFFFF"/>
              </a:solidFill>
              <a:uFill>
                <a:solidFill>
                  <a:srgbClr val="FFFFFF"/>
                </a:solidFill>
              </a:uFill>
              <a:latin typeface="Gill Sans"/>
              <a:ea typeface="Gill Sans"/>
              <a:cs typeface="Gill Sans"/>
              <a:sym typeface="Gill Sans"/>
            </a:endParaRPr>
          </a:p>
          <a:p>
            <a:pPr lvl="0" algn="l" defTabSz="914400">
              <a:lnSpc>
                <a:spcPct val="150000"/>
              </a:lnSpc>
              <a:defRPr sz="1800"/>
            </a:pPr>
            <a:endParaRPr b="1" sz="2000">
              <a:solidFill>
                <a:srgbClr val="FFFFFF"/>
              </a:solidFill>
              <a:uFill>
                <a:solidFill>
                  <a:srgbClr val="FFFFFF"/>
                </a:solidFill>
              </a:uFill>
              <a:latin typeface="Gill Sans"/>
              <a:ea typeface="Gill Sans"/>
              <a:cs typeface="Gill Sans"/>
              <a:sym typeface="Gill Sans"/>
            </a:endParaRPr>
          </a:p>
          <a:p>
            <a:pPr lvl="0" algn="l" defTabSz="914400">
              <a:lnSpc>
                <a:spcPct val="150000"/>
              </a:lnSpc>
              <a:defRPr sz="1800"/>
            </a:pPr>
            <a:r>
              <a:rPr b="1" sz="2000">
                <a:solidFill>
                  <a:srgbClr val="FFFFFF"/>
                </a:solidFill>
                <a:uFill>
                  <a:solidFill>
                    <a:srgbClr val="FFFFFF"/>
                  </a:solidFill>
                </a:uFill>
                <a:latin typeface="Gill Sans"/>
                <a:ea typeface="Gill Sans"/>
                <a:cs typeface="Gill Sans"/>
                <a:sym typeface="Gill Sans"/>
              </a:rPr>
              <a:t>*Address the essential question in the summary.</a:t>
            </a:r>
            <a:endParaRPr b="1" sz="2000">
              <a:solidFill>
                <a:srgbClr val="FFFFFF"/>
              </a:solidFill>
              <a:uFill>
                <a:solidFill>
                  <a:srgbClr val="FFFFFF"/>
                </a:solidFill>
              </a:uFill>
              <a:latin typeface="Gill Sans"/>
              <a:ea typeface="Gill Sans"/>
              <a:cs typeface="Gill Sans"/>
              <a:sym typeface="Gill Sans"/>
            </a:endParaRPr>
          </a:p>
          <a:p>
            <a:pPr lvl="0" algn="l" defTabSz="914400">
              <a:lnSpc>
                <a:spcPct val="150000"/>
              </a:lnSpc>
              <a:defRPr sz="1800"/>
            </a:pPr>
            <a:endParaRPr b="1" sz="2000">
              <a:solidFill>
                <a:srgbClr val="FFFFFF"/>
              </a:solidFill>
              <a:uFill>
                <a:solidFill>
                  <a:srgbClr val="FFFFFF"/>
                </a:solidFill>
              </a:uFill>
              <a:latin typeface="Gill Sans"/>
              <a:ea typeface="Gill Sans"/>
              <a:cs typeface="Gill Sans"/>
              <a:sym typeface="Gill Sans"/>
            </a:endParaRPr>
          </a:p>
          <a:p>
            <a:pPr lvl="0" algn="l" defTabSz="914400">
              <a:lnSpc>
                <a:spcPct val="150000"/>
              </a:lnSpc>
              <a:defRPr sz="1800"/>
            </a:pPr>
            <a:r>
              <a:rPr b="1" sz="2000">
                <a:solidFill>
                  <a:srgbClr val="FFFFFF"/>
                </a:solidFill>
                <a:uFill>
                  <a:solidFill>
                    <a:srgbClr val="FFFFFF"/>
                  </a:solidFill>
                </a:uFill>
                <a:latin typeface="Gill Sans"/>
                <a:ea typeface="Gill Sans"/>
                <a:cs typeface="Gill Sans"/>
                <a:sym typeface="Gill Sans"/>
              </a:rPr>
              <a:t>*Use your left-side questions as a guide as you write your summary (write the answers).</a:t>
            </a:r>
            <a:endParaRPr b="1" sz="2000">
              <a:solidFill>
                <a:srgbClr val="FFFFFF"/>
              </a:solidFill>
              <a:uFill>
                <a:solidFill>
                  <a:srgbClr val="FFFFFF"/>
                </a:solidFill>
              </a:uFill>
              <a:latin typeface="Gill Sans"/>
              <a:ea typeface="Gill Sans"/>
              <a:cs typeface="Gill Sans"/>
              <a:sym typeface="Gill Sans"/>
            </a:endParaRPr>
          </a:p>
          <a:p>
            <a:pPr lvl="0" algn="l" defTabSz="914400">
              <a:lnSpc>
                <a:spcPct val="150000"/>
              </a:lnSpc>
              <a:defRPr sz="1800"/>
            </a:pPr>
            <a:endParaRPr b="1" sz="2000">
              <a:solidFill>
                <a:srgbClr val="FFFFFF"/>
              </a:solidFill>
              <a:uFill>
                <a:solidFill>
                  <a:srgbClr val="FFFFFF"/>
                </a:solidFill>
              </a:uFill>
              <a:latin typeface="Gill Sans"/>
              <a:ea typeface="Gill Sans"/>
              <a:cs typeface="Gill Sans"/>
              <a:sym typeface="Gill Sans"/>
            </a:endParaRPr>
          </a:p>
          <a:p>
            <a:pPr lvl="0" algn="l" defTabSz="914400">
              <a:lnSpc>
                <a:spcPct val="150000"/>
              </a:lnSpc>
              <a:defRPr sz="1800"/>
            </a:pPr>
            <a:r>
              <a:rPr b="1" sz="2000">
                <a:solidFill>
                  <a:srgbClr val="FFFFFF"/>
                </a:solidFill>
                <a:uFill>
                  <a:solidFill>
                    <a:srgbClr val="FFFFFF"/>
                  </a:solidFill>
                </a:uFill>
                <a:latin typeface="Gill Sans"/>
                <a:ea typeface="Gill Sans"/>
                <a:cs typeface="Gill Sans"/>
                <a:sym typeface="Gill Sans"/>
              </a:rPr>
              <a:t>*5-6 sentences is a good rule-of-thumb for summary writing.</a:t>
            </a:r>
            <a:endParaRPr b="1" sz="2000">
              <a:solidFill>
                <a:srgbClr val="FFFFFF"/>
              </a:solidFill>
              <a:uFill>
                <a:solidFill>
                  <a:srgbClr val="FFFFFF"/>
                </a:solidFill>
              </a:uFill>
              <a:latin typeface="Gill Sans"/>
              <a:ea typeface="Gill Sans"/>
              <a:cs typeface="Gill Sans"/>
              <a:sym typeface="Gill Sans"/>
            </a:endParaRPr>
          </a:p>
          <a:p>
            <a:pPr lvl="0" algn="l" defTabSz="914400">
              <a:defRPr sz="1800"/>
            </a:pPr>
            <a:endParaRPr b="1" sz="2000">
              <a:solidFill>
                <a:srgbClr val="FFFFFF"/>
              </a:solidFill>
              <a:uFill>
                <a:solidFill>
                  <a:srgbClr val="FFFFFF"/>
                </a:solidFill>
              </a:uFill>
              <a:latin typeface="Gill Sans"/>
              <a:ea typeface="Gill Sans"/>
              <a:cs typeface="Gill Sans"/>
              <a:sym typeface="Gill Sans"/>
            </a:endParaRPr>
          </a:p>
          <a:p>
            <a:pPr lvl="0" algn="l" defTabSz="914400">
              <a:lnSpc>
                <a:spcPct val="80000"/>
              </a:lnSpc>
              <a:defRPr sz="1800"/>
            </a:pPr>
            <a:r>
              <a:rPr b="1" sz="2000">
                <a:solidFill>
                  <a:srgbClr val="FFFFFF"/>
                </a:solidFill>
                <a:uFill>
                  <a:solidFill>
                    <a:srgbClr val="FFFFFF"/>
                  </a:solidFill>
                </a:uFill>
                <a:latin typeface="Gill Sans"/>
                <a:ea typeface="Gill Sans"/>
                <a:cs typeface="Gill Sans"/>
                <a:sym typeface="Gill Sans"/>
              </a:rPr>
              <a:t>*Your summary should show your understanding of the content and essential question.</a:t>
            </a:r>
          </a:p>
        </p:txBody>
      </p:sp>
      <p:sp>
        <p:nvSpPr>
          <p:cNvPr id="940" name="Shape 940"/>
          <p:cNvSpPr/>
          <p:nvPr/>
        </p:nvSpPr>
        <p:spPr>
          <a:xfrm flipH="1" flipV="1">
            <a:off x="6146800" y="5410200"/>
            <a:ext cx="2882900" cy="2565400"/>
          </a:xfrm>
          <a:prstGeom prst="line">
            <a:avLst/>
          </a:prstGeom>
          <a:solidFill>
            <a:srgbClr val="000000">
              <a:alpha val="0"/>
            </a:srgbClr>
          </a:solidFill>
          <a:ln w="50800">
            <a:solidFill/>
            <a:round/>
            <a:headEnd type="stealth"/>
          </a:ln>
        </p:spPr>
        <p:txBody>
          <a:bodyPr lIns="0" tIns="0" rIns="0" bIns="0"/>
          <a:lstStyle/>
          <a:p>
            <a:pPr lvl="0" algn="l" defTabSz="457200">
              <a:defRPr sz="1200">
                <a:latin typeface="Helvetica"/>
                <a:ea typeface="Helvetica"/>
                <a:cs typeface="Helvetica"/>
                <a:sym typeface="Helvetica"/>
              </a:defRPr>
            </a:pPr>
          </a:p>
        </p:txBody>
      </p:sp>
      <p:sp>
        <p:nvSpPr>
          <p:cNvPr id="941" name="Shape 941"/>
          <p:cNvSpPr/>
          <p:nvPr/>
        </p:nvSpPr>
        <p:spPr>
          <a:xfrm flipV="1">
            <a:off x="9461500" y="1308100"/>
            <a:ext cx="2032000" cy="6642100"/>
          </a:xfrm>
          <a:prstGeom prst="line">
            <a:avLst/>
          </a:prstGeom>
          <a:solidFill>
            <a:srgbClr val="000000">
              <a:alpha val="0"/>
            </a:srgbClr>
          </a:solidFill>
          <a:ln w="50800">
            <a:solidFill/>
            <a:round/>
            <a:headEnd type="stealth"/>
          </a:ln>
        </p:spPr>
        <p:txBody>
          <a:bodyPr lIns="0" tIns="0" rIns="0" bIns="0"/>
          <a:lstStyle/>
          <a:p>
            <a:pPr lvl="0" algn="l" defTabSz="457200">
              <a:defRPr sz="1200">
                <a:latin typeface="Helvetica"/>
                <a:ea typeface="Helvetica"/>
                <a:cs typeface="Helvetica"/>
                <a:sym typeface="Helvetica"/>
              </a:defRPr>
            </a:pPr>
          </a:p>
        </p:txBody>
      </p:sp>
      <p:sp>
        <p:nvSpPr>
          <p:cNvPr id="942" name="Shape 942"/>
          <p:cNvSpPr/>
          <p:nvPr/>
        </p:nvSpPr>
        <p:spPr>
          <a:xfrm flipH="1" flipV="1">
            <a:off x="7645400" y="1816100"/>
            <a:ext cx="1473201" cy="6096000"/>
          </a:xfrm>
          <a:prstGeom prst="line">
            <a:avLst/>
          </a:prstGeom>
          <a:solidFill>
            <a:srgbClr val="000000">
              <a:alpha val="0"/>
            </a:srgbClr>
          </a:solidFill>
          <a:ln w="50800">
            <a:solidFill/>
            <a:round/>
            <a:headEnd type="stealth"/>
          </a:ln>
        </p:spPr>
        <p:txBody>
          <a:bodyPr lIns="0" tIns="0" rIns="0" bIns="0"/>
          <a:lstStyle/>
          <a:p>
            <a:pPr lvl="0" algn="l" defTabSz="457200">
              <a:defRPr sz="1200">
                <a:latin typeface="Helvetica"/>
                <a:ea typeface="Helvetica"/>
                <a:cs typeface="Helvetica"/>
                <a:sym typeface="Helvetica"/>
              </a:defRPr>
            </a:pPr>
          </a:p>
        </p:txBody>
      </p:sp>
      <p:sp>
        <p:nvSpPr>
          <p:cNvPr id="943" name="Shape 943"/>
          <p:cNvSpPr/>
          <p:nvPr/>
        </p:nvSpPr>
        <p:spPr>
          <a:xfrm flipV="1">
            <a:off x="9283700" y="4800600"/>
            <a:ext cx="254000" cy="3098800"/>
          </a:xfrm>
          <a:prstGeom prst="line">
            <a:avLst/>
          </a:prstGeom>
          <a:solidFill>
            <a:srgbClr val="000000">
              <a:alpha val="0"/>
            </a:srgbClr>
          </a:solidFill>
          <a:ln w="50800">
            <a:solidFill/>
            <a:round/>
            <a:headEnd type="stealth"/>
          </a:ln>
        </p:spPr>
        <p:txBody>
          <a:bodyPr lIns="0" tIns="0" rIns="0" bIns="0"/>
          <a:lstStyle/>
          <a:p>
            <a:pPr lvl="0" algn="l" defTabSz="457200">
              <a:defRPr sz="1200">
                <a:latin typeface="Helvetica"/>
                <a:ea typeface="Helvetica"/>
                <a:cs typeface="Helvetica"/>
                <a:sym typeface="Helvetica"/>
              </a:defRPr>
            </a:pPr>
          </a:p>
        </p:txBody>
      </p:sp>
    </p:spTree>
  </p:cSld>
  <p:clrMapOvr>
    <a:masterClrMapping/>
  </p:clrMapOvr>
  <p:transition spd="fast" advClick="1"/>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945" name="Shape 945"/>
          <p:cNvSpPr/>
          <p:nvPr/>
        </p:nvSpPr>
        <p:spPr>
          <a:xfrm>
            <a:off x="114300" y="863599"/>
            <a:ext cx="4965700" cy="8585202"/>
          </a:xfrm>
          <a:prstGeom prst="rect">
            <a:avLst/>
          </a:prstGeom>
          <a:solidFill>
            <a:srgbClr val="84DDFD">
              <a:alpha val="89999"/>
            </a:srgbClr>
          </a:solidFill>
          <a:ln w="25400">
            <a:round/>
          </a:ln>
        </p:spPr>
        <p:txBody>
          <a:bodyPr lIns="0" tIns="0" rIns="0" bIns="0" anchor="ctr"/>
          <a:lstStyle/>
          <a:p>
            <a:pPr lvl="0">
              <a:defRPr sz="2400">
                <a:solidFill>
                  <a:srgbClr val="FFFFFF"/>
                </a:solidFill>
              </a:defRPr>
            </a:pPr>
          </a:p>
        </p:txBody>
      </p:sp>
      <p:sp>
        <p:nvSpPr>
          <p:cNvPr id="946" name="Shape 946"/>
          <p:cNvSpPr/>
          <p:nvPr/>
        </p:nvSpPr>
        <p:spPr>
          <a:xfrm>
            <a:off x="5181600" y="25400"/>
            <a:ext cx="7315200" cy="9423400"/>
          </a:xfrm>
          <a:prstGeom prst="rect">
            <a:avLst/>
          </a:prstGeom>
          <a:solidFill>
            <a:srgbClr val="FFFFFF"/>
          </a:solidFill>
          <a:ln w="25400">
            <a:round/>
          </a:ln>
        </p:spPr>
        <p:txBody>
          <a:bodyPr lIns="0" tIns="0" rIns="0" bIns="0" anchor="ctr"/>
          <a:lstStyle/>
          <a:p>
            <a:pPr lvl="0">
              <a:defRPr sz="2400">
                <a:solidFill>
                  <a:srgbClr val="FFFFFF"/>
                </a:solidFill>
              </a:defRPr>
            </a:pPr>
          </a:p>
        </p:txBody>
      </p:sp>
      <p:pic>
        <p:nvPicPr>
          <p:cNvPr id="947" name="image.png"/>
          <p:cNvPicPr/>
          <p:nvPr/>
        </p:nvPicPr>
        <p:blipFill>
          <a:blip r:embed="rId2">
            <a:extLst/>
          </a:blip>
          <a:stretch>
            <a:fillRect/>
          </a:stretch>
        </p:blipFill>
        <p:spPr>
          <a:xfrm>
            <a:off x="4964112" y="-106363"/>
            <a:ext cx="7469188" cy="9663113"/>
          </a:xfrm>
          <a:prstGeom prst="rect">
            <a:avLst/>
          </a:prstGeom>
          <a:ln w="12700">
            <a:miter lim="400000"/>
          </a:ln>
        </p:spPr>
      </p:pic>
      <p:sp>
        <p:nvSpPr>
          <p:cNvPr id="948" name="Shape 948"/>
          <p:cNvSpPr/>
          <p:nvPr/>
        </p:nvSpPr>
        <p:spPr>
          <a:xfrm>
            <a:off x="5257800" y="177800"/>
            <a:ext cx="6896100" cy="1968500"/>
          </a:xfrm>
          <a:prstGeom prst="rect">
            <a:avLst/>
          </a:prstGeom>
          <a:solidFill>
            <a:srgbClr val="FFF959">
              <a:alpha val="39999"/>
            </a:srgbClr>
          </a:solidFill>
          <a:ln w="25400">
            <a:round/>
          </a:ln>
        </p:spPr>
        <p:txBody>
          <a:bodyPr lIns="0" tIns="0" rIns="0" bIns="0" anchor="ctr"/>
          <a:lstStyle/>
          <a:p>
            <a:pPr lvl="0">
              <a:defRPr sz="2400">
                <a:solidFill>
                  <a:srgbClr val="FFFFFF"/>
                </a:solidFill>
              </a:defRPr>
            </a:pPr>
          </a:p>
        </p:txBody>
      </p:sp>
      <p:sp>
        <p:nvSpPr>
          <p:cNvPr id="949" name="Shape 949"/>
          <p:cNvSpPr/>
          <p:nvPr/>
        </p:nvSpPr>
        <p:spPr>
          <a:xfrm>
            <a:off x="7175500" y="2413000"/>
            <a:ext cx="5003800" cy="4787900"/>
          </a:xfrm>
          <a:prstGeom prst="rect">
            <a:avLst/>
          </a:prstGeom>
          <a:solidFill>
            <a:srgbClr val="4A00E6">
              <a:alpha val="39999"/>
            </a:srgbClr>
          </a:solidFill>
          <a:ln w="25400">
            <a:round/>
          </a:ln>
        </p:spPr>
        <p:txBody>
          <a:bodyPr lIns="0" tIns="0" rIns="0" bIns="0" anchor="ctr"/>
          <a:lstStyle/>
          <a:p>
            <a:pPr lvl="0">
              <a:defRPr sz="2400">
                <a:solidFill>
                  <a:srgbClr val="FFFFFF"/>
                </a:solidFill>
              </a:defRPr>
            </a:pPr>
          </a:p>
        </p:txBody>
      </p:sp>
      <p:sp>
        <p:nvSpPr>
          <p:cNvPr id="950" name="Shape 950"/>
          <p:cNvSpPr/>
          <p:nvPr/>
        </p:nvSpPr>
        <p:spPr>
          <a:xfrm>
            <a:off x="7175500" y="7239000"/>
            <a:ext cx="5003800" cy="1524000"/>
          </a:xfrm>
          <a:prstGeom prst="rect">
            <a:avLst/>
          </a:prstGeom>
          <a:solidFill>
            <a:srgbClr val="FF2712">
              <a:alpha val="39999"/>
            </a:srgbClr>
          </a:solidFill>
          <a:ln w="25400">
            <a:round/>
          </a:ln>
        </p:spPr>
        <p:txBody>
          <a:bodyPr lIns="0" tIns="0" rIns="0" bIns="0" anchor="ctr"/>
          <a:lstStyle/>
          <a:p>
            <a:pPr lvl="0">
              <a:defRPr sz="2400">
                <a:solidFill>
                  <a:srgbClr val="FFFFFF"/>
                </a:solidFill>
              </a:defRPr>
            </a:pPr>
          </a:p>
        </p:txBody>
      </p:sp>
      <p:sp>
        <p:nvSpPr>
          <p:cNvPr id="951" name="Shape 951"/>
          <p:cNvSpPr/>
          <p:nvPr/>
        </p:nvSpPr>
        <p:spPr>
          <a:xfrm>
            <a:off x="5422900" y="2413000"/>
            <a:ext cx="1689100" cy="6311900"/>
          </a:xfrm>
          <a:prstGeom prst="rect">
            <a:avLst/>
          </a:prstGeom>
          <a:solidFill>
            <a:srgbClr val="558E28">
              <a:alpha val="50000"/>
            </a:srgbClr>
          </a:solidFill>
          <a:ln w="25400">
            <a:round/>
          </a:ln>
        </p:spPr>
        <p:txBody>
          <a:bodyPr lIns="0" tIns="0" rIns="0" bIns="0" anchor="ctr"/>
          <a:lstStyle/>
          <a:p>
            <a:pPr lvl="0">
              <a:defRPr sz="2400">
                <a:solidFill>
                  <a:srgbClr val="FFFFFF"/>
                </a:solidFill>
              </a:defRPr>
            </a:pPr>
          </a:p>
        </p:txBody>
      </p:sp>
      <p:sp>
        <p:nvSpPr>
          <p:cNvPr id="952" name="Shape 952"/>
          <p:cNvSpPr/>
          <p:nvPr/>
        </p:nvSpPr>
        <p:spPr>
          <a:xfrm>
            <a:off x="63500" y="139700"/>
            <a:ext cx="4775200" cy="7239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914400">
              <a:defRPr sz="1800"/>
            </a:pPr>
            <a:r>
              <a:rPr b="1" sz="4200" u="sng">
                <a:solidFill>
                  <a:srgbClr val="FFFFFF"/>
                </a:solidFill>
                <a:uFill>
                  <a:solidFill>
                    <a:srgbClr val="FFFFFF"/>
                  </a:solidFill>
                </a:uFill>
                <a:latin typeface="Gill Sans"/>
                <a:ea typeface="Gill Sans"/>
                <a:cs typeface="Gill Sans"/>
                <a:sym typeface="Gill Sans"/>
              </a:rPr>
              <a:t>The </a:t>
            </a:r>
            <a:r>
              <a:rPr b="1" sz="4200" u="sng">
                <a:solidFill>
                  <a:srgbClr val="F3EB00"/>
                </a:solidFill>
                <a:uFill>
                  <a:solidFill>
                    <a:srgbClr val="F3EB00"/>
                  </a:solidFill>
                </a:uFill>
                <a:latin typeface="Gill Sans"/>
                <a:ea typeface="Gill Sans"/>
                <a:cs typeface="Gill Sans"/>
                <a:sym typeface="Gill Sans"/>
              </a:rPr>
              <a:t>Cornell</a:t>
            </a:r>
            <a:r>
              <a:rPr b="1" sz="4200" u="sng">
                <a:solidFill>
                  <a:srgbClr val="FFFFFF"/>
                </a:solidFill>
                <a:uFill>
                  <a:solidFill>
                    <a:srgbClr val="FFFFFF"/>
                  </a:solidFill>
                </a:uFill>
                <a:latin typeface="Gill Sans"/>
                <a:ea typeface="Gill Sans"/>
                <a:cs typeface="Gill Sans"/>
                <a:sym typeface="Gill Sans"/>
              </a:rPr>
              <a:t> Way</a:t>
            </a:r>
          </a:p>
        </p:txBody>
      </p:sp>
      <p:sp>
        <p:nvSpPr>
          <p:cNvPr id="953" name="Shape 953"/>
          <p:cNvSpPr/>
          <p:nvPr/>
        </p:nvSpPr>
        <p:spPr>
          <a:xfrm>
            <a:off x="139700" y="1360065"/>
            <a:ext cx="4914900" cy="674137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914400">
              <a:lnSpc>
                <a:spcPct val="150000"/>
              </a:lnSpc>
              <a:defRPr sz="1800"/>
            </a:pPr>
            <a:r>
              <a:rPr b="1" sz="4800">
                <a:solidFill>
                  <a:srgbClr val="FFFFFF"/>
                </a:solidFill>
                <a:uFill>
                  <a:solidFill>
                    <a:srgbClr val="FFFFFF"/>
                  </a:solidFill>
                </a:uFill>
                <a:latin typeface="Gill Sans"/>
                <a:ea typeface="Gill Sans"/>
                <a:cs typeface="Gill Sans"/>
                <a:sym typeface="Gill Sans"/>
              </a:rPr>
              <a:t>7. </a:t>
            </a:r>
            <a:r>
              <a:rPr b="1" sz="4800">
                <a:solidFill>
                  <a:srgbClr val="FFFF33"/>
                </a:solidFill>
                <a:uFill>
                  <a:solidFill>
                    <a:srgbClr val="FFFF33"/>
                  </a:solidFill>
                </a:uFill>
                <a:latin typeface="Gill Sans"/>
                <a:ea typeface="Gill Sans"/>
                <a:cs typeface="Gill Sans"/>
                <a:sym typeface="Gill Sans"/>
              </a:rPr>
              <a:t>L</a:t>
            </a:r>
            <a:r>
              <a:rPr b="1" sz="2400">
                <a:solidFill>
                  <a:srgbClr val="FFFFFF"/>
                </a:solidFill>
                <a:uFill>
                  <a:solidFill>
                    <a:srgbClr val="FFFFFF"/>
                  </a:solidFill>
                </a:uFill>
                <a:latin typeface="Gill Sans"/>
                <a:ea typeface="Gill Sans"/>
                <a:cs typeface="Gill Sans"/>
                <a:sym typeface="Gill Sans"/>
              </a:rPr>
              <a:t>earning tool</a:t>
            </a:r>
            <a:r>
              <a:rPr sz="4800">
                <a:solidFill>
                  <a:srgbClr val="FFFFFF"/>
                </a:solidFill>
                <a:uFill>
                  <a:solidFill>
                    <a:srgbClr val="FFFFFF"/>
                  </a:solidFill>
                </a:uFill>
                <a:latin typeface="Gill Sans"/>
                <a:ea typeface="Gill Sans"/>
                <a:cs typeface="Gill Sans"/>
                <a:sym typeface="Gill Sans"/>
              </a:rPr>
              <a:t> </a:t>
            </a:r>
            <a:endParaRPr sz="4800">
              <a:solidFill>
                <a:srgbClr val="FFFFFF"/>
              </a:solidFill>
              <a:uFill>
                <a:solidFill>
                  <a:srgbClr val="FFFFFF"/>
                </a:solidFill>
              </a:uFill>
              <a:latin typeface="Gill Sans"/>
              <a:ea typeface="Gill Sans"/>
              <a:cs typeface="Gill Sans"/>
              <a:sym typeface="Gill Sans"/>
            </a:endParaRPr>
          </a:p>
          <a:p>
            <a:pPr lvl="0" algn="l" defTabSz="914400">
              <a:lnSpc>
                <a:spcPct val="150000"/>
              </a:lnSpc>
              <a:defRPr sz="1800"/>
            </a:pPr>
            <a:r>
              <a:rPr b="1" sz="2400">
                <a:solidFill>
                  <a:srgbClr val="FFFFFF"/>
                </a:solidFill>
                <a:uFill>
                  <a:solidFill>
                    <a:srgbClr val="FFFFFF"/>
                  </a:solidFill>
                </a:uFill>
                <a:latin typeface="Gill Sans"/>
                <a:ea typeface="Gill Sans"/>
                <a:cs typeface="Gill Sans"/>
                <a:sym typeface="Gill Sans"/>
              </a:rPr>
              <a:t>Day1: 10 min. revise notes </a:t>
            </a:r>
            <a:r>
              <a:rPr b="1" sz="2400">
                <a:solidFill>
                  <a:srgbClr val="9B2C01"/>
                </a:solidFill>
                <a:uFill>
                  <a:solidFill>
                    <a:srgbClr val="9B2C01"/>
                  </a:solidFill>
                </a:uFill>
                <a:latin typeface="Gill Sans"/>
                <a:ea typeface="Gill Sans"/>
                <a:cs typeface="Gill Sans"/>
                <a:sym typeface="Gill Sans"/>
              </a:rPr>
              <a:t>(different color)</a:t>
            </a:r>
            <a:r>
              <a:rPr b="1" sz="2400">
                <a:solidFill>
                  <a:srgbClr val="FFFFFF"/>
                </a:solidFill>
                <a:uFill>
                  <a:solidFill>
                    <a:srgbClr val="FFFFFF"/>
                  </a:solidFill>
                </a:uFill>
                <a:latin typeface="Gill Sans"/>
                <a:ea typeface="Gill Sans"/>
                <a:cs typeface="Gill Sans"/>
                <a:sym typeface="Gill Sans"/>
              </a:rPr>
              <a:t> and write questions</a:t>
            </a:r>
            <a:endParaRPr b="1" sz="2400">
              <a:solidFill>
                <a:srgbClr val="FFFFFF"/>
              </a:solidFill>
              <a:uFill>
                <a:solidFill>
                  <a:srgbClr val="FFFFFF"/>
                </a:solidFill>
              </a:uFill>
              <a:latin typeface="Gill Sans"/>
              <a:ea typeface="Gill Sans"/>
              <a:cs typeface="Gill Sans"/>
              <a:sym typeface="Gill Sans"/>
            </a:endParaRPr>
          </a:p>
          <a:p>
            <a:pPr lvl="0" algn="l" defTabSz="914400">
              <a:lnSpc>
                <a:spcPct val="150000"/>
              </a:lnSpc>
              <a:defRPr sz="1800"/>
            </a:pPr>
            <a:endParaRPr b="1" sz="2400">
              <a:solidFill>
                <a:srgbClr val="FFFFFF"/>
              </a:solidFill>
              <a:uFill>
                <a:solidFill>
                  <a:srgbClr val="FFFFFF"/>
                </a:solidFill>
              </a:uFill>
              <a:latin typeface="Gill Sans"/>
              <a:ea typeface="Gill Sans"/>
              <a:cs typeface="Gill Sans"/>
              <a:sym typeface="Gill Sans"/>
            </a:endParaRPr>
          </a:p>
          <a:p>
            <a:pPr lvl="0" algn="l" defTabSz="914400">
              <a:lnSpc>
                <a:spcPct val="150000"/>
              </a:lnSpc>
              <a:defRPr sz="1800"/>
            </a:pPr>
            <a:r>
              <a:rPr b="1" sz="2400">
                <a:solidFill>
                  <a:srgbClr val="FFFFFF"/>
                </a:solidFill>
                <a:uFill>
                  <a:solidFill>
                    <a:srgbClr val="FFFFFF"/>
                  </a:solidFill>
                </a:uFill>
                <a:latin typeface="Gill Sans"/>
                <a:ea typeface="Gill Sans"/>
                <a:cs typeface="Gill Sans"/>
                <a:sym typeface="Gill Sans"/>
              </a:rPr>
              <a:t>24 hours later: Study your notes for another 10 min.  Revise your notes.</a:t>
            </a:r>
            <a:endParaRPr b="1" sz="2400">
              <a:solidFill>
                <a:srgbClr val="FFFFFF"/>
              </a:solidFill>
              <a:uFill>
                <a:solidFill>
                  <a:srgbClr val="FFFFFF"/>
                </a:solidFill>
              </a:uFill>
              <a:latin typeface="Gill Sans"/>
              <a:ea typeface="Gill Sans"/>
              <a:cs typeface="Gill Sans"/>
              <a:sym typeface="Gill Sans"/>
            </a:endParaRPr>
          </a:p>
          <a:p>
            <a:pPr lvl="0" algn="l" defTabSz="914400">
              <a:lnSpc>
                <a:spcPct val="150000"/>
              </a:lnSpc>
              <a:defRPr sz="1800"/>
            </a:pPr>
            <a:endParaRPr b="1" sz="2400">
              <a:solidFill>
                <a:srgbClr val="FFFFFF"/>
              </a:solidFill>
              <a:uFill>
                <a:solidFill>
                  <a:srgbClr val="FFFFFF"/>
                </a:solidFill>
              </a:uFill>
              <a:latin typeface="Gill Sans"/>
              <a:ea typeface="Gill Sans"/>
              <a:cs typeface="Gill Sans"/>
              <a:sym typeface="Gill Sans"/>
            </a:endParaRPr>
          </a:p>
          <a:p>
            <a:pPr lvl="0" algn="l" defTabSz="914400">
              <a:lnSpc>
                <a:spcPct val="150000"/>
              </a:lnSpc>
              <a:defRPr sz="1800"/>
            </a:pPr>
            <a:r>
              <a:rPr b="1" sz="2400">
                <a:solidFill>
                  <a:srgbClr val="FFFFFF"/>
                </a:solidFill>
                <a:uFill>
                  <a:solidFill>
                    <a:srgbClr val="FFFFFF"/>
                  </a:solidFill>
                </a:uFill>
                <a:latin typeface="Gill Sans"/>
                <a:ea typeface="Gill Sans"/>
                <a:cs typeface="Gill Sans"/>
                <a:sym typeface="Gill Sans"/>
              </a:rPr>
              <a:t>7 days later: Study your notes again to maintain your understanding.</a:t>
            </a:r>
          </a:p>
        </p:txBody>
      </p:sp>
      <p:sp>
        <p:nvSpPr>
          <p:cNvPr id="954" name="Shape 954"/>
          <p:cNvSpPr/>
          <p:nvPr/>
        </p:nvSpPr>
        <p:spPr>
          <a:xfrm>
            <a:off x="6197600" y="3784600"/>
            <a:ext cx="1270000" cy="1270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5" y="0"/>
                  <a:pt x="0" y="4835"/>
                  <a:pt x="0" y="10800"/>
                </a:cubicBezTo>
                <a:lnTo>
                  <a:pt x="0" y="10800"/>
                </a:lnTo>
                <a:cubicBezTo>
                  <a:pt x="0" y="16765"/>
                  <a:pt x="4835" y="21600"/>
                  <a:pt x="10800" y="21600"/>
                </a:cubicBezTo>
                <a:cubicBezTo>
                  <a:pt x="10800" y="21600"/>
                  <a:pt x="10800" y="21600"/>
                  <a:pt x="10800" y="21600"/>
                </a:cubicBezTo>
                <a:cubicBezTo>
                  <a:pt x="16765" y="21600"/>
                  <a:pt x="21600" y="16765"/>
                  <a:pt x="21600" y="10800"/>
                </a:cubicBezTo>
                <a:cubicBezTo>
                  <a:pt x="21600" y="4835"/>
                  <a:pt x="16765" y="0"/>
                  <a:pt x="10800" y="0"/>
                </a:cubicBezTo>
                <a:close/>
              </a:path>
            </a:pathLst>
          </a:custGeom>
          <a:blipFill>
            <a:blip r:embed="rId3"/>
          </a:blipFill>
          <a:ln w="25400">
            <a:round/>
          </a:ln>
          <a:effectLst>
            <a:outerShdw sx="100000" sy="100000" kx="0" ky="0" algn="b" rotWithShape="0" blurRad="63500" dist="76199" dir="2700000">
              <a:srgbClr val="000000">
                <a:alpha val="75000"/>
              </a:srgbClr>
            </a:outerShdw>
          </a:effectLst>
        </p:spPr>
        <p:txBody>
          <a:bodyPr lIns="0" tIns="0" rIns="0" bIns="0" anchor="ctr"/>
          <a:lstStyle/>
          <a:p>
            <a:pPr lvl="0">
              <a:defRPr sz="2400">
                <a:solidFill>
                  <a:srgbClr val="FFFFFF"/>
                </a:solidFill>
              </a:defRPr>
            </a:pPr>
          </a:p>
        </p:txBody>
      </p:sp>
      <p:sp>
        <p:nvSpPr>
          <p:cNvPr id="955" name="Shape 955"/>
          <p:cNvSpPr/>
          <p:nvPr/>
        </p:nvSpPr>
        <p:spPr>
          <a:xfrm>
            <a:off x="8077200" y="3784600"/>
            <a:ext cx="1270000" cy="1270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5" y="0"/>
                  <a:pt x="0" y="4835"/>
                  <a:pt x="0" y="10800"/>
                </a:cubicBezTo>
                <a:lnTo>
                  <a:pt x="0" y="10800"/>
                </a:lnTo>
                <a:cubicBezTo>
                  <a:pt x="0" y="16765"/>
                  <a:pt x="4835" y="21600"/>
                  <a:pt x="10800" y="21600"/>
                </a:cubicBezTo>
                <a:cubicBezTo>
                  <a:pt x="10800" y="21600"/>
                  <a:pt x="10800" y="21600"/>
                  <a:pt x="10800" y="21600"/>
                </a:cubicBezTo>
                <a:cubicBezTo>
                  <a:pt x="16765" y="21600"/>
                  <a:pt x="21600" y="16765"/>
                  <a:pt x="21600" y="10800"/>
                </a:cubicBezTo>
                <a:cubicBezTo>
                  <a:pt x="21600" y="4835"/>
                  <a:pt x="16765" y="0"/>
                  <a:pt x="10800" y="0"/>
                </a:cubicBezTo>
                <a:close/>
              </a:path>
            </a:pathLst>
          </a:custGeom>
          <a:blipFill>
            <a:blip r:embed="rId3"/>
          </a:blipFill>
          <a:ln w="25400">
            <a:round/>
          </a:ln>
          <a:effectLst>
            <a:outerShdw sx="100000" sy="100000" kx="0" ky="0" algn="b" rotWithShape="0" blurRad="63500" dist="76199" dir="2700000">
              <a:srgbClr val="000000">
                <a:alpha val="75000"/>
              </a:srgbClr>
            </a:outerShdw>
          </a:effectLst>
        </p:spPr>
        <p:txBody>
          <a:bodyPr lIns="0" tIns="0" rIns="0" bIns="0" anchor="ctr"/>
          <a:lstStyle/>
          <a:p>
            <a:pPr lvl="0">
              <a:defRPr sz="2400">
                <a:solidFill>
                  <a:srgbClr val="FFFFFF"/>
                </a:solidFill>
              </a:defRPr>
            </a:pPr>
          </a:p>
        </p:txBody>
      </p:sp>
      <p:sp>
        <p:nvSpPr>
          <p:cNvPr id="956" name="Shape 956"/>
          <p:cNvSpPr/>
          <p:nvPr/>
        </p:nvSpPr>
        <p:spPr>
          <a:xfrm>
            <a:off x="10058400" y="3784600"/>
            <a:ext cx="1270000" cy="1270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5" y="0"/>
                  <a:pt x="0" y="4835"/>
                  <a:pt x="0" y="10800"/>
                </a:cubicBezTo>
                <a:lnTo>
                  <a:pt x="0" y="10800"/>
                </a:lnTo>
                <a:cubicBezTo>
                  <a:pt x="0" y="16765"/>
                  <a:pt x="4835" y="21600"/>
                  <a:pt x="10800" y="21600"/>
                </a:cubicBezTo>
                <a:cubicBezTo>
                  <a:pt x="10800" y="21600"/>
                  <a:pt x="10800" y="21600"/>
                  <a:pt x="10800" y="21600"/>
                </a:cubicBezTo>
                <a:cubicBezTo>
                  <a:pt x="16765" y="21600"/>
                  <a:pt x="21600" y="16765"/>
                  <a:pt x="21600" y="10800"/>
                </a:cubicBezTo>
                <a:cubicBezTo>
                  <a:pt x="21600" y="4835"/>
                  <a:pt x="16765" y="0"/>
                  <a:pt x="10800" y="0"/>
                </a:cubicBezTo>
                <a:close/>
              </a:path>
            </a:pathLst>
          </a:custGeom>
          <a:blipFill>
            <a:blip r:embed="rId3"/>
          </a:blipFill>
          <a:ln w="25400">
            <a:round/>
          </a:ln>
          <a:effectLst>
            <a:outerShdw sx="100000" sy="100000" kx="0" ky="0" algn="b" rotWithShape="0" blurRad="63500" dist="76199" dir="2700000">
              <a:srgbClr val="000000">
                <a:alpha val="75000"/>
              </a:srgbClr>
            </a:outerShdw>
          </a:effectLst>
        </p:spPr>
        <p:txBody>
          <a:bodyPr lIns="0" tIns="0" rIns="0" bIns="0" anchor="ctr"/>
          <a:lstStyle/>
          <a:p>
            <a:pPr lvl="0">
              <a:defRPr sz="2400">
                <a:solidFill>
                  <a:srgbClr val="FFFFFF"/>
                </a:solidFill>
              </a:defRPr>
            </a:pPr>
          </a:p>
        </p:txBody>
      </p:sp>
      <p:sp>
        <p:nvSpPr>
          <p:cNvPr id="957" name="Shape 957"/>
          <p:cNvSpPr/>
          <p:nvPr/>
        </p:nvSpPr>
        <p:spPr>
          <a:xfrm>
            <a:off x="6453187" y="4051300"/>
            <a:ext cx="747713"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defRPr b="1" sz="4200">
                <a:solidFill>
                  <a:srgbClr val="1D300D"/>
                </a:solidFill>
                <a:uFill>
                  <a:solidFill>
                    <a:srgbClr val="1D300D"/>
                  </a:solidFill>
                </a:uFill>
                <a:latin typeface="Gill Sans"/>
                <a:ea typeface="Gill Sans"/>
                <a:cs typeface="Gill Sans"/>
                <a:sym typeface="Gill Sans"/>
              </a:defRPr>
            </a:lvl1pPr>
          </a:lstStyle>
          <a:p>
            <a:pPr lvl="0">
              <a:defRPr b="0" sz="1800">
                <a:solidFill>
                  <a:srgbClr val="000000"/>
                </a:solidFill>
                <a:uFillTx/>
              </a:defRPr>
            </a:pPr>
            <a:r>
              <a:rPr b="1" sz="4200">
                <a:solidFill>
                  <a:srgbClr val="1D300D"/>
                </a:solidFill>
                <a:uFill>
                  <a:solidFill>
                    <a:srgbClr val="1D300D"/>
                  </a:solidFill>
                </a:uFill>
              </a:rPr>
              <a:t>10</a:t>
            </a:r>
          </a:p>
        </p:txBody>
      </p:sp>
      <p:sp>
        <p:nvSpPr>
          <p:cNvPr id="958" name="Shape 958"/>
          <p:cNvSpPr/>
          <p:nvPr/>
        </p:nvSpPr>
        <p:spPr>
          <a:xfrm>
            <a:off x="8320087" y="4051300"/>
            <a:ext cx="747713"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defRPr b="1" sz="4200">
                <a:solidFill>
                  <a:srgbClr val="1D300D"/>
                </a:solidFill>
                <a:uFill>
                  <a:solidFill>
                    <a:srgbClr val="1D300D"/>
                  </a:solidFill>
                </a:uFill>
                <a:latin typeface="Gill Sans"/>
                <a:ea typeface="Gill Sans"/>
                <a:cs typeface="Gill Sans"/>
                <a:sym typeface="Gill Sans"/>
              </a:defRPr>
            </a:lvl1pPr>
          </a:lstStyle>
          <a:p>
            <a:pPr lvl="0">
              <a:defRPr b="0" sz="1800">
                <a:solidFill>
                  <a:srgbClr val="000000"/>
                </a:solidFill>
                <a:uFillTx/>
              </a:defRPr>
            </a:pPr>
            <a:r>
              <a:rPr b="1" sz="4200">
                <a:solidFill>
                  <a:srgbClr val="1D300D"/>
                </a:solidFill>
                <a:uFill>
                  <a:solidFill>
                    <a:srgbClr val="1D300D"/>
                  </a:solidFill>
                </a:uFill>
              </a:rPr>
              <a:t>24</a:t>
            </a:r>
          </a:p>
        </p:txBody>
      </p:sp>
      <p:sp>
        <p:nvSpPr>
          <p:cNvPr id="959" name="Shape 959"/>
          <p:cNvSpPr/>
          <p:nvPr/>
        </p:nvSpPr>
        <p:spPr>
          <a:xfrm>
            <a:off x="10471150" y="4051300"/>
            <a:ext cx="431800"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defRPr b="1" sz="4200">
                <a:solidFill>
                  <a:srgbClr val="1D300D"/>
                </a:solidFill>
                <a:uFill>
                  <a:solidFill>
                    <a:srgbClr val="1D300D"/>
                  </a:solidFill>
                </a:uFill>
                <a:latin typeface="Gill Sans"/>
                <a:ea typeface="Gill Sans"/>
                <a:cs typeface="Gill Sans"/>
                <a:sym typeface="Gill Sans"/>
              </a:defRPr>
            </a:lvl1pPr>
          </a:lstStyle>
          <a:p>
            <a:pPr lvl="0">
              <a:defRPr b="0" sz="1800">
                <a:solidFill>
                  <a:srgbClr val="000000"/>
                </a:solidFill>
                <a:uFillTx/>
              </a:defRPr>
            </a:pPr>
            <a:r>
              <a:rPr b="1" sz="4200">
                <a:solidFill>
                  <a:srgbClr val="1D300D"/>
                </a:solidFill>
                <a:uFill>
                  <a:solidFill>
                    <a:srgbClr val="1D300D"/>
                  </a:solidFill>
                </a:uFill>
              </a:rPr>
              <a:t>7</a:t>
            </a:r>
          </a:p>
        </p:txBody>
      </p:sp>
    </p:spTree>
  </p:cSld>
  <p:clrMapOvr>
    <a:masterClrMapping/>
  </p:clrMapOvr>
  <p:transition spd="fast"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2" name="InsertedImage.jpg"/>
          <p:cNvPicPr/>
          <p:nvPr/>
        </p:nvPicPr>
        <p:blipFill>
          <a:blip r:embed="rId2">
            <a:extLst/>
          </a:blip>
          <a:srcRect l="17186" t="1998" r="7594" b="5595"/>
          <a:stretch>
            <a:fillRect/>
          </a:stretch>
        </p:blipFill>
        <p:spPr>
          <a:xfrm>
            <a:off x="6894175" y="0"/>
            <a:ext cx="2109807" cy="2591869"/>
          </a:xfrm>
          <a:prstGeom prst="rect">
            <a:avLst/>
          </a:prstGeom>
          <a:ln w="12700">
            <a:miter lim="400000"/>
          </a:ln>
        </p:spPr>
      </p:pic>
      <p:pic>
        <p:nvPicPr>
          <p:cNvPr id="103" name="InsertedImage.jpg"/>
          <p:cNvPicPr/>
          <p:nvPr/>
        </p:nvPicPr>
        <p:blipFill>
          <a:blip r:embed="rId3">
            <a:extLst/>
          </a:blip>
          <a:stretch>
            <a:fillRect/>
          </a:stretch>
        </p:blipFill>
        <p:spPr>
          <a:xfrm>
            <a:off x="11090398" y="8609795"/>
            <a:ext cx="1879601" cy="1092201"/>
          </a:xfrm>
          <a:prstGeom prst="rect">
            <a:avLst/>
          </a:prstGeom>
          <a:ln w="12700">
            <a:miter lim="400000"/>
          </a:ln>
        </p:spPr>
      </p:pic>
      <p:pic>
        <p:nvPicPr>
          <p:cNvPr id="104" name="InsertedImage-small-2.jpg"/>
          <p:cNvPicPr/>
          <p:nvPr/>
        </p:nvPicPr>
        <p:blipFill>
          <a:blip r:embed="rId4">
            <a:extLst/>
          </a:blip>
          <a:srcRect l="0" t="12604" r="0" b="12604"/>
          <a:stretch>
            <a:fillRect/>
          </a:stretch>
        </p:blipFill>
        <p:spPr>
          <a:xfrm>
            <a:off x="-115422" y="4628583"/>
            <a:ext cx="4983949" cy="2795683"/>
          </a:xfrm>
          <a:prstGeom prst="rect">
            <a:avLst/>
          </a:prstGeom>
          <a:ln w="12700">
            <a:miter lim="400000"/>
          </a:ln>
        </p:spPr>
      </p:pic>
      <p:sp>
        <p:nvSpPr>
          <p:cNvPr id="105" name="Shape 105"/>
          <p:cNvSpPr/>
          <p:nvPr>
            <p:ph type="body" idx="1"/>
          </p:nvPr>
        </p:nvSpPr>
        <p:spPr>
          <a:xfrm>
            <a:off x="6569381" y="7612177"/>
            <a:ext cx="6353214" cy="1879006"/>
          </a:xfrm>
          <a:prstGeom prst="rect">
            <a:avLst/>
          </a:prstGeom>
        </p:spPr>
        <p:txBody>
          <a:bodyPr/>
          <a:lstStyle>
            <a:lvl1pPr algn="l" defTabSz="426466">
              <a:defRPr sz="2920"/>
            </a:lvl1pPr>
          </a:lstStyle>
          <a:p>
            <a:pPr lvl="0">
              <a:defRPr sz="1800"/>
            </a:pPr>
            <a:r>
              <a:rPr sz="2920"/>
              <a:t>LG: Become familiar with the mission of AVID and make connections between a training camp and what we will do in the 1st quarter.</a:t>
            </a:r>
          </a:p>
        </p:txBody>
      </p:sp>
      <p:sp>
        <p:nvSpPr>
          <p:cNvPr id="106" name="Shape 106"/>
          <p:cNvSpPr/>
          <p:nvPr>
            <p:ph type="title"/>
          </p:nvPr>
        </p:nvSpPr>
        <p:spPr>
          <a:xfrm>
            <a:off x="325857" y="7459776"/>
            <a:ext cx="6094336" cy="1422401"/>
          </a:xfrm>
          <a:prstGeom prst="rect">
            <a:avLst/>
          </a:prstGeom>
        </p:spPr>
        <p:txBody>
          <a:bodyPr/>
          <a:lstStyle>
            <a:lvl1pPr algn="l">
              <a:defRPr b="1" sz="4500"/>
            </a:lvl1pPr>
          </a:lstStyle>
          <a:p>
            <a:pPr lvl="0">
              <a:defRPr b="0" sz="1800"/>
            </a:pPr>
            <a:r>
              <a:rPr b="1" sz="4500"/>
              <a:t>AVID Training Camp</a:t>
            </a:r>
          </a:p>
        </p:txBody>
      </p:sp>
      <p:pic>
        <p:nvPicPr>
          <p:cNvPr id="107" name=""/>
          <p:cNvPicPr/>
          <p:nvPr/>
        </p:nvPicPr>
        <p:blipFill>
          <a:blip r:embed="rId5">
            <a:extLst/>
          </a:blip>
          <a:stretch>
            <a:fillRect/>
          </a:stretch>
        </p:blipFill>
        <p:spPr>
          <a:xfrm rot="5400000">
            <a:off x="5563760" y="8381579"/>
            <a:ext cx="1877280" cy="127001"/>
          </a:xfrm>
          <a:prstGeom prst="rect">
            <a:avLst/>
          </a:prstGeom>
        </p:spPr>
      </p:pic>
      <p:pic>
        <p:nvPicPr>
          <p:cNvPr id="109" name="InsertedImage-11.jpg"/>
          <p:cNvPicPr/>
          <p:nvPr/>
        </p:nvPicPr>
        <p:blipFill>
          <a:blip r:embed="rId6">
            <a:extLst/>
          </a:blip>
          <a:srcRect l="4065" t="23995" r="0" b="12767"/>
          <a:stretch>
            <a:fillRect/>
          </a:stretch>
        </p:blipFill>
        <p:spPr>
          <a:xfrm>
            <a:off x="8554483" y="4251948"/>
            <a:ext cx="4831944" cy="3185076"/>
          </a:xfrm>
          <a:prstGeom prst="rect">
            <a:avLst/>
          </a:prstGeom>
          <a:ln w="12700">
            <a:miter lim="400000"/>
          </a:ln>
        </p:spPr>
      </p:pic>
      <p:pic>
        <p:nvPicPr>
          <p:cNvPr id="110" name="InsertedImage-3.jpg"/>
          <p:cNvPicPr/>
          <p:nvPr/>
        </p:nvPicPr>
        <p:blipFill>
          <a:blip r:embed="rId7">
            <a:extLst/>
          </a:blip>
          <a:stretch>
            <a:fillRect/>
          </a:stretch>
        </p:blipFill>
        <p:spPr>
          <a:xfrm>
            <a:off x="-105074" y="-515852"/>
            <a:ext cx="3495764" cy="2621823"/>
          </a:xfrm>
          <a:prstGeom prst="rect">
            <a:avLst/>
          </a:prstGeom>
          <a:ln w="12700">
            <a:miter lim="400000"/>
          </a:ln>
        </p:spPr>
      </p:pic>
      <p:pic>
        <p:nvPicPr>
          <p:cNvPr id="111" name="InsertedImage-8.jpg"/>
          <p:cNvPicPr/>
          <p:nvPr/>
        </p:nvPicPr>
        <p:blipFill>
          <a:blip r:embed="rId8">
            <a:extLst/>
          </a:blip>
          <a:stretch>
            <a:fillRect/>
          </a:stretch>
        </p:blipFill>
        <p:spPr>
          <a:xfrm rot="16200000">
            <a:off x="182089" y="1409881"/>
            <a:ext cx="2767633" cy="3690177"/>
          </a:xfrm>
          <a:prstGeom prst="rect">
            <a:avLst/>
          </a:prstGeom>
          <a:ln w="12700">
            <a:miter lim="400000"/>
          </a:ln>
        </p:spPr>
      </p:pic>
      <p:pic>
        <p:nvPicPr>
          <p:cNvPr id="112" name="InsertedImage-18.jpg"/>
          <p:cNvPicPr/>
          <p:nvPr/>
        </p:nvPicPr>
        <p:blipFill>
          <a:blip r:embed="rId9">
            <a:extLst/>
          </a:blip>
          <a:srcRect l="0" t="0" r="0" b="0"/>
          <a:stretch>
            <a:fillRect/>
          </a:stretch>
        </p:blipFill>
        <p:spPr>
          <a:xfrm>
            <a:off x="6407569" y="2652539"/>
            <a:ext cx="3083003" cy="2081027"/>
          </a:xfrm>
          <a:prstGeom prst="rect">
            <a:avLst/>
          </a:prstGeom>
          <a:ln w="12700">
            <a:miter lim="400000"/>
          </a:ln>
        </p:spPr>
      </p:pic>
      <p:pic>
        <p:nvPicPr>
          <p:cNvPr id="113" name="InsertedImage-9.jpg"/>
          <p:cNvPicPr/>
          <p:nvPr/>
        </p:nvPicPr>
        <p:blipFill>
          <a:blip r:embed="rId10">
            <a:extLst/>
          </a:blip>
          <a:stretch>
            <a:fillRect/>
          </a:stretch>
        </p:blipFill>
        <p:spPr>
          <a:xfrm>
            <a:off x="4847444" y="4628584"/>
            <a:ext cx="3727613" cy="2795712"/>
          </a:xfrm>
          <a:prstGeom prst="rect">
            <a:avLst/>
          </a:prstGeom>
          <a:ln w="12700">
            <a:miter lim="400000"/>
          </a:ln>
        </p:spPr>
      </p:pic>
      <p:pic>
        <p:nvPicPr>
          <p:cNvPr id="114" name="InsertedImage-10.png"/>
          <p:cNvPicPr/>
          <p:nvPr/>
        </p:nvPicPr>
        <p:blipFill>
          <a:blip r:embed="rId11">
            <a:extLst/>
          </a:blip>
          <a:stretch>
            <a:fillRect/>
          </a:stretch>
        </p:blipFill>
        <p:spPr>
          <a:xfrm>
            <a:off x="3391272" y="-59695"/>
            <a:ext cx="3534369" cy="4712492"/>
          </a:xfrm>
          <a:prstGeom prst="rect">
            <a:avLst/>
          </a:prstGeom>
          <a:ln w="12700">
            <a:miter lim="400000"/>
          </a:ln>
        </p:spPr>
      </p:pic>
      <p:pic>
        <p:nvPicPr>
          <p:cNvPr id="115" name="InsertedImage-1.jpg"/>
          <p:cNvPicPr/>
          <p:nvPr/>
        </p:nvPicPr>
        <p:blipFill>
          <a:blip r:embed="rId12">
            <a:extLst/>
          </a:blip>
          <a:srcRect l="15987" t="0" r="15987" b="0"/>
          <a:stretch>
            <a:fillRect/>
          </a:stretch>
        </p:blipFill>
        <p:spPr>
          <a:xfrm>
            <a:off x="9009960" y="0"/>
            <a:ext cx="4276461" cy="4714927"/>
          </a:xfrm>
          <a:prstGeom prst="rect">
            <a:avLst/>
          </a:prstGeom>
          <a:ln w="12700">
            <a:miter lim="400000"/>
          </a:ln>
        </p:spPr>
      </p:pic>
    </p:spTree>
  </p:cSld>
  <p:clrMapOvr>
    <a:masterClrMapping/>
  </p:clrMapOvr>
  <p:transition spd="med" advClick="1"/>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961" name="Shape 961"/>
          <p:cNvSpPr/>
          <p:nvPr/>
        </p:nvSpPr>
        <p:spPr>
          <a:xfrm>
            <a:off x="114300" y="863599"/>
            <a:ext cx="4965700" cy="8585202"/>
          </a:xfrm>
          <a:prstGeom prst="rect">
            <a:avLst/>
          </a:prstGeom>
          <a:solidFill>
            <a:srgbClr val="84DDFD">
              <a:alpha val="89999"/>
            </a:srgbClr>
          </a:solidFill>
          <a:ln w="25400">
            <a:round/>
          </a:ln>
        </p:spPr>
        <p:txBody>
          <a:bodyPr lIns="0" tIns="0" rIns="0" bIns="0" anchor="ctr"/>
          <a:lstStyle/>
          <a:p>
            <a:pPr lvl="0">
              <a:defRPr sz="2400">
                <a:solidFill>
                  <a:srgbClr val="FFFFFF"/>
                </a:solidFill>
              </a:defRPr>
            </a:pPr>
          </a:p>
        </p:txBody>
      </p:sp>
      <p:sp>
        <p:nvSpPr>
          <p:cNvPr id="962" name="Shape 962"/>
          <p:cNvSpPr/>
          <p:nvPr/>
        </p:nvSpPr>
        <p:spPr>
          <a:xfrm>
            <a:off x="5181600" y="25400"/>
            <a:ext cx="7315200" cy="9423400"/>
          </a:xfrm>
          <a:prstGeom prst="rect">
            <a:avLst/>
          </a:prstGeom>
          <a:solidFill>
            <a:srgbClr val="FFFFFF"/>
          </a:solidFill>
          <a:ln w="25400">
            <a:round/>
          </a:ln>
        </p:spPr>
        <p:txBody>
          <a:bodyPr lIns="0" tIns="0" rIns="0" bIns="0" anchor="ctr"/>
          <a:lstStyle/>
          <a:p>
            <a:pPr lvl="0">
              <a:defRPr sz="2400">
                <a:solidFill>
                  <a:srgbClr val="FFFFFF"/>
                </a:solidFill>
              </a:defRPr>
            </a:pPr>
          </a:p>
        </p:txBody>
      </p:sp>
      <p:pic>
        <p:nvPicPr>
          <p:cNvPr id="963" name="image.png"/>
          <p:cNvPicPr/>
          <p:nvPr/>
        </p:nvPicPr>
        <p:blipFill>
          <a:blip r:embed="rId2">
            <a:extLst/>
          </a:blip>
          <a:stretch>
            <a:fillRect/>
          </a:stretch>
        </p:blipFill>
        <p:spPr>
          <a:xfrm>
            <a:off x="4964112" y="-106363"/>
            <a:ext cx="7469188" cy="9663113"/>
          </a:xfrm>
          <a:prstGeom prst="rect">
            <a:avLst/>
          </a:prstGeom>
          <a:ln w="12700">
            <a:miter lim="400000"/>
          </a:ln>
        </p:spPr>
      </p:pic>
      <p:sp>
        <p:nvSpPr>
          <p:cNvPr id="964" name="Shape 964"/>
          <p:cNvSpPr/>
          <p:nvPr/>
        </p:nvSpPr>
        <p:spPr>
          <a:xfrm>
            <a:off x="5257800" y="177800"/>
            <a:ext cx="6896100" cy="1968500"/>
          </a:xfrm>
          <a:prstGeom prst="rect">
            <a:avLst/>
          </a:prstGeom>
          <a:solidFill>
            <a:srgbClr val="FFF959">
              <a:alpha val="39999"/>
            </a:srgbClr>
          </a:solidFill>
          <a:ln w="25400">
            <a:round/>
          </a:ln>
        </p:spPr>
        <p:txBody>
          <a:bodyPr lIns="0" tIns="0" rIns="0" bIns="0" anchor="ctr"/>
          <a:lstStyle/>
          <a:p>
            <a:pPr lvl="0">
              <a:defRPr sz="2400">
                <a:solidFill>
                  <a:srgbClr val="FFFFFF"/>
                </a:solidFill>
              </a:defRPr>
            </a:pPr>
          </a:p>
        </p:txBody>
      </p:sp>
      <p:sp>
        <p:nvSpPr>
          <p:cNvPr id="965" name="Shape 965"/>
          <p:cNvSpPr/>
          <p:nvPr/>
        </p:nvSpPr>
        <p:spPr>
          <a:xfrm>
            <a:off x="7175500" y="2413000"/>
            <a:ext cx="5003800" cy="4787900"/>
          </a:xfrm>
          <a:prstGeom prst="rect">
            <a:avLst/>
          </a:prstGeom>
          <a:solidFill>
            <a:srgbClr val="4A00E6">
              <a:alpha val="39999"/>
            </a:srgbClr>
          </a:solidFill>
          <a:ln w="25400">
            <a:round/>
          </a:ln>
        </p:spPr>
        <p:txBody>
          <a:bodyPr lIns="0" tIns="0" rIns="0" bIns="0" anchor="ctr"/>
          <a:lstStyle/>
          <a:p>
            <a:pPr lvl="0">
              <a:defRPr sz="2400">
                <a:solidFill>
                  <a:srgbClr val="FFFFFF"/>
                </a:solidFill>
              </a:defRPr>
            </a:pPr>
          </a:p>
        </p:txBody>
      </p:sp>
      <p:sp>
        <p:nvSpPr>
          <p:cNvPr id="966" name="Shape 966"/>
          <p:cNvSpPr/>
          <p:nvPr/>
        </p:nvSpPr>
        <p:spPr>
          <a:xfrm>
            <a:off x="7175500" y="7239000"/>
            <a:ext cx="5003800" cy="1524000"/>
          </a:xfrm>
          <a:prstGeom prst="rect">
            <a:avLst/>
          </a:prstGeom>
          <a:solidFill>
            <a:srgbClr val="FF2712">
              <a:alpha val="39999"/>
            </a:srgbClr>
          </a:solidFill>
          <a:ln w="25400">
            <a:round/>
          </a:ln>
        </p:spPr>
        <p:txBody>
          <a:bodyPr lIns="0" tIns="0" rIns="0" bIns="0" anchor="ctr"/>
          <a:lstStyle/>
          <a:p>
            <a:pPr lvl="0">
              <a:defRPr sz="2400">
                <a:solidFill>
                  <a:srgbClr val="FFFFFF"/>
                </a:solidFill>
              </a:defRPr>
            </a:pPr>
          </a:p>
        </p:txBody>
      </p:sp>
      <p:sp>
        <p:nvSpPr>
          <p:cNvPr id="967" name="Shape 967"/>
          <p:cNvSpPr/>
          <p:nvPr/>
        </p:nvSpPr>
        <p:spPr>
          <a:xfrm>
            <a:off x="5422900" y="2413000"/>
            <a:ext cx="1689100" cy="6311900"/>
          </a:xfrm>
          <a:prstGeom prst="rect">
            <a:avLst/>
          </a:prstGeom>
          <a:solidFill>
            <a:srgbClr val="558E28">
              <a:alpha val="50000"/>
            </a:srgbClr>
          </a:solidFill>
          <a:ln w="25400">
            <a:round/>
          </a:ln>
        </p:spPr>
        <p:txBody>
          <a:bodyPr lIns="0" tIns="0" rIns="0" bIns="0" anchor="ctr"/>
          <a:lstStyle/>
          <a:p>
            <a:pPr lvl="0">
              <a:defRPr sz="2400">
                <a:solidFill>
                  <a:srgbClr val="FFFFFF"/>
                </a:solidFill>
              </a:defRPr>
            </a:pPr>
          </a:p>
        </p:txBody>
      </p:sp>
      <p:sp>
        <p:nvSpPr>
          <p:cNvPr id="968" name="Shape 968"/>
          <p:cNvSpPr/>
          <p:nvPr/>
        </p:nvSpPr>
        <p:spPr>
          <a:xfrm>
            <a:off x="63500" y="139700"/>
            <a:ext cx="4775200" cy="7239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914400">
              <a:defRPr sz="1800"/>
            </a:pPr>
            <a:r>
              <a:rPr b="1" sz="4200" u="sng">
                <a:solidFill>
                  <a:srgbClr val="FFFFFF"/>
                </a:solidFill>
                <a:uFill>
                  <a:solidFill>
                    <a:srgbClr val="FFFFFF"/>
                  </a:solidFill>
                </a:uFill>
                <a:latin typeface="Gill Sans"/>
                <a:ea typeface="Gill Sans"/>
                <a:cs typeface="Gill Sans"/>
                <a:sym typeface="Gill Sans"/>
              </a:rPr>
              <a:t>The </a:t>
            </a:r>
            <a:r>
              <a:rPr b="1" sz="4200" u="sng">
                <a:solidFill>
                  <a:srgbClr val="F3EB00"/>
                </a:solidFill>
                <a:uFill>
                  <a:solidFill>
                    <a:srgbClr val="F3EB00"/>
                  </a:solidFill>
                </a:uFill>
                <a:latin typeface="Gill Sans"/>
                <a:ea typeface="Gill Sans"/>
                <a:cs typeface="Gill Sans"/>
                <a:sym typeface="Gill Sans"/>
              </a:rPr>
              <a:t>Cornell</a:t>
            </a:r>
            <a:r>
              <a:rPr b="1" sz="4200" u="sng">
                <a:solidFill>
                  <a:srgbClr val="FFFFFF"/>
                </a:solidFill>
                <a:uFill>
                  <a:solidFill>
                    <a:srgbClr val="FFFFFF"/>
                  </a:solidFill>
                </a:uFill>
                <a:latin typeface="Gill Sans"/>
                <a:ea typeface="Gill Sans"/>
                <a:cs typeface="Gill Sans"/>
                <a:sym typeface="Gill Sans"/>
              </a:rPr>
              <a:t> Way</a:t>
            </a:r>
          </a:p>
        </p:txBody>
      </p:sp>
      <p:sp>
        <p:nvSpPr>
          <p:cNvPr id="969" name="Shape 969"/>
          <p:cNvSpPr/>
          <p:nvPr/>
        </p:nvSpPr>
        <p:spPr>
          <a:xfrm>
            <a:off x="139700" y="1024185"/>
            <a:ext cx="4914900" cy="826403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914400">
              <a:lnSpc>
                <a:spcPct val="150000"/>
              </a:lnSpc>
              <a:defRPr sz="1800"/>
            </a:pPr>
            <a:r>
              <a:rPr b="1" sz="4800">
                <a:solidFill>
                  <a:srgbClr val="FFFFFF"/>
                </a:solidFill>
                <a:uFill>
                  <a:solidFill>
                    <a:srgbClr val="FFFFFF"/>
                  </a:solidFill>
                </a:uFill>
                <a:latin typeface="Gill Sans"/>
                <a:ea typeface="Gill Sans"/>
                <a:cs typeface="Gill Sans"/>
                <a:sym typeface="Gill Sans"/>
              </a:rPr>
              <a:t>1. </a:t>
            </a:r>
            <a:r>
              <a:rPr b="1" sz="4800">
                <a:solidFill>
                  <a:srgbClr val="FFF959"/>
                </a:solidFill>
                <a:uFill>
                  <a:solidFill>
                    <a:srgbClr val="FFF959"/>
                  </a:solidFill>
                </a:uFill>
                <a:latin typeface="Gill Sans"/>
                <a:ea typeface="Gill Sans"/>
                <a:cs typeface="Gill Sans"/>
                <a:sym typeface="Gill Sans"/>
              </a:rPr>
              <a:t>C</a:t>
            </a:r>
            <a:r>
              <a:rPr b="1" sz="2400">
                <a:solidFill>
                  <a:srgbClr val="FFFFFF"/>
                </a:solidFill>
                <a:uFill>
                  <a:solidFill>
                    <a:srgbClr val="FFFFFF"/>
                  </a:solidFill>
                </a:uFill>
                <a:latin typeface="Gill Sans"/>
                <a:ea typeface="Gill Sans"/>
                <a:cs typeface="Gill Sans"/>
                <a:sym typeface="Gill Sans"/>
              </a:rPr>
              <a:t>reate format</a:t>
            </a:r>
            <a:endParaRPr b="1" sz="4800">
              <a:solidFill>
                <a:srgbClr val="FFFFFF"/>
              </a:solidFill>
              <a:uFill>
                <a:solidFill>
                  <a:srgbClr val="FFFFFF"/>
                </a:solidFill>
              </a:uFill>
              <a:latin typeface="Gill Sans"/>
              <a:ea typeface="Gill Sans"/>
              <a:cs typeface="Gill Sans"/>
              <a:sym typeface="Gill Sans"/>
            </a:endParaRPr>
          </a:p>
          <a:p>
            <a:pPr lvl="0" algn="l" defTabSz="914400">
              <a:lnSpc>
                <a:spcPct val="150000"/>
              </a:lnSpc>
              <a:defRPr sz="1800"/>
            </a:pPr>
            <a:r>
              <a:rPr b="1" sz="4800">
                <a:solidFill>
                  <a:srgbClr val="FFFFFF"/>
                </a:solidFill>
                <a:uFill>
                  <a:solidFill>
                    <a:srgbClr val="FFFFFF"/>
                  </a:solidFill>
                </a:uFill>
                <a:latin typeface="Gill Sans"/>
                <a:ea typeface="Gill Sans"/>
                <a:cs typeface="Gill Sans"/>
                <a:sym typeface="Gill Sans"/>
              </a:rPr>
              <a:t>2. </a:t>
            </a:r>
            <a:r>
              <a:rPr b="1" sz="4800">
                <a:solidFill>
                  <a:srgbClr val="FFFF33"/>
                </a:solidFill>
                <a:uFill>
                  <a:solidFill>
                    <a:srgbClr val="FFFF33"/>
                  </a:solidFill>
                </a:uFill>
                <a:latin typeface="Gill Sans"/>
                <a:ea typeface="Gill Sans"/>
                <a:cs typeface="Gill Sans"/>
                <a:sym typeface="Gill Sans"/>
              </a:rPr>
              <a:t>O</a:t>
            </a:r>
            <a:r>
              <a:rPr b="1" sz="2400">
                <a:solidFill>
                  <a:srgbClr val="FFFFFF"/>
                </a:solidFill>
                <a:uFill>
                  <a:solidFill>
                    <a:srgbClr val="FFFFFF"/>
                  </a:solidFill>
                </a:uFill>
                <a:latin typeface="Gill Sans"/>
                <a:ea typeface="Gill Sans"/>
                <a:cs typeface="Gill Sans"/>
                <a:sym typeface="Gill Sans"/>
              </a:rPr>
              <a:t>rganize notes on rhs</a:t>
            </a:r>
            <a:endParaRPr b="1" sz="4800">
              <a:solidFill>
                <a:srgbClr val="FFFFFF"/>
              </a:solidFill>
              <a:uFill>
                <a:solidFill>
                  <a:srgbClr val="FFFFFF"/>
                </a:solidFill>
              </a:uFill>
              <a:latin typeface="Gill Sans"/>
              <a:ea typeface="Gill Sans"/>
              <a:cs typeface="Gill Sans"/>
              <a:sym typeface="Gill Sans"/>
            </a:endParaRPr>
          </a:p>
          <a:p>
            <a:pPr lvl="0" algn="l" defTabSz="914400">
              <a:lnSpc>
                <a:spcPct val="150000"/>
              </a:lnSpc>
              <a:defRPr sz="1800"/>
            </a:pPr>
            <a:r>
              <a:rPr b="1" sz="4800">
                <a:solidFill>
                  <a:srgbClr val="FFFFFF"/>
                </a:solidFill>
                <a:uFill>
                  <a:solidFill>
                    <a:srgbClr val="FFFFFF"/>
                  </a:solidFill>
                </a:uFill>
                <a:latin typeface="Gill Sans"/>
                <a:ea typeface="Gill Sans"/>
                <a:cs typeface="Gill Sans"/>
                <a:sym typeface="Gill Sans"/>
              </a:rPr>
              <a:t>3. </a:t>
            </a:r>
            <a:r>
              <a:rPr b="1" sz="4800">
                <a:solidFill>
                  <a:srgbClr val="FFFF33"/>
                </a:solidFill>
                <a:uFill>
                  <a:solidFill>
                    <a:srgbClr val="FFFF33"/>
                  </a:solidFill>
                </a:uFill>
                <a:latin typeface="Gill Sans"/>
                <a:ea typeface="Gill Sans"/>
                <a:cs typeface="Gill Sans"/>
                <a:sym typeface="Gill Sans"/>
              </a:rPr>
              <a:t>R</a:t>
            </a:r>
            <a:r>
              <a:rPr b="1" sz="2400">
                <a:solidFill>
                  <a:srgbClr val="FFFFFF"/>
                </a:solidFill>
                <a:uFill>
                  <a:solidFill>
                    <a:srgbClr val="FFFFFF"/>
                  </a:solidFill>
                </a:uFill>
                <a:latin typeface="Gill Sans"/>
                <a:ea typeface="Gill Sans"/>
                <a:cs typeface="Gill Sans"/>
                <a:sym typeface="Gill Sans"/>
              </a:rPr>
              <a:t>eview and revise notes</a:t>
            </a:r>
            <a:endParaRPr b="1" sz="4800">
              <a:solidFill>
                <a:srgbClr val="FFFFFF"/>
              </a:solidFill>
              <a:uFill>
                <a:solidFill>
                  <a:srgbClr val="FFFFFF"/>
                </a:solidFill>
              </a:uFill>
              <a:latin typeface="Gill Sans"/>
              <a:ea typeface="Gill Sans"/>
              <a:cs typeface="Gill Sans"/>
              <a:sym typeface="Gill Sans"/>
            </a:endParaRPr>
          </a:p>
          <a:p>
            <a:pPr lvl="0" algn="l" defTabSz="914400">
              <a:lnSpc>
                <a:spcPct val="150000"/>
              </a:lnSpc>
              <a:defRPr sz="1800"/>
            </a:pPr>
            <a:r>
              <a:rPr b="1" sz="4800">
                <a:solidFill>
                  <a:srgbClr val="FFFFFF"/>
                </a:solidFill>
                <a:uFill>
                  <a:solidFill>
                    <a:srgbClr val="FFFFFF"/>
                  </a:solidFill>
                </a:uFill>
                <a:latin typeface="Gill Sans"/>
                <a:ea typeface="Gill Sans"/>
                <a:cs typeface="Gill Sans"/>
                <a:sym typeface="Gill Sans"/>
              </a:rPr>
              <a:t>4. </a:t>
            </a:r>
            <a:r>
              <a:rPr b="1" sz="4800">
                <a:solidFill>
                  <a:srgbClr val="FFFF33"/>
                </a:solidFill>
                <a:uFill>
                  <a:solidFill>
                    <a:srgbClr val="FFFF33"/>
                  </a:solidFill>
                </a:uFill>
                <a:latin typeface="Gill Sans"/>
                <a:ea typeface="Gill Sans"/>
                <a:cs typeface="Gill Sans"/>
                <a:sym typeface="Gill Sans"/>
              </a:rPr>
              <a:t>N</a:t>
            </a:r>
            <a:r>
              <a:rPr b="1" sz="2400">
                <a:solidFill>
                  <a:srgbClr val="FFFFFF"/>
                </a:solidFill>
                <a:uFill>
                  <a:solidFill>
                    <a:srgbClr val="FFFFFF"/>
                  </a:solidFill>
                </a:uFill>
                <a:latin typeface="Gill Sans"/>
                <a:ea typeface="Gill Sans"/>
                <a:cs typeface="Gill Sans"/>
                <a:sym typeface="Gill Sans"/>
              </a:rPr>
              <a:t>ote key ideas to write     </a:t>
            </a:r>
            <a:endParaRPr b="1" sz="2400">
              <a:solidFill>
                <a:srgbClr val="FFFFFF"/>
              </a:solidFill>
              <a:uFill>
                <a:solidFill>
                  <a:srgbClr val="FFFFFF"/>
                </a:solidFill>
              </a:uFill>
              <a:latin typeface="Gill Sans"/>
              <a:ea typeface="Gill Sans"/>
              <a:cs typeface="Gill Sans"/>
              <a:sym typeface="Gill Sans"/>
            </a:endParaRPr>
          </a:p>
          <a:p>
            <a:pPr lvl="0" algn="l" defTabSz="914400">
              <a:defRPr sz="1800"/>
            </a:pPr>
            <a:r>
              <a:rPr b="1" sz="2400">
                <a:solidFill>
                  <a:srgbClr val="FFFFFF"/>
                </a:solidFill>
                <a:uFill>
                  <a:solidFill>
                    <a:srgbClr val="FFFFFF"/>
                  </a:solidFill>
                </a:uFill>
                <a:latin typeface="Gill Sans"/>
                <a:ea typeface="Gill Sans"/>
                <a:cs typeface="Gill Sans"/>
                <a:sym typeface="Gill Sans"/>
              </a:rPr>
              <a:t>              Questions</a:t>
            </a:r>
            <a:endParaRPr b="1" sz="4800">
              <a:solidFill>
                <a:srgbClr val="FFFFFF"/>
              </a:solidFill>
              <a:uFill>
                <a:solidFill>
                  <a:srgbClr val="FFFFFF"/>
                </a:solidFill>
              </a:uFill>
              <a:latin typeface="Gill Sans"/>
              <a:ea typeface="Gill Sans"/>
              <a:cs typeface="Gill Sans"/>
              <a:sym typeface="Gill Sans"/>
            </a:endParaRPr>
          </a:p>
          <a:p>
            <a:pPr lvl="0" algn="l" defTabSz="914400">
              <a:defRPr sz="1800"/>
            </a:pPr>
            <a:r>
              <a:rPr b="1" sz="4800">
                <a:solidFill>
                  <a:srgbClr val="FFFFFF"/>
                </a:solidFill>
                <a:uFill>
                  <a:solidFill>
                    <a:srgbClr val="FFFFFF"/>
                  </a:solidFill>
                </a:uFill>
                <a:latin typeface="Gill Sans"/>
                <a:ea typeface="Gill Sans"/>
                <a:cs typeface="Gill Sans"/>
                <a:sym typeface="Gill Sans"/>
              </a:rPr>
              <a:t>5. </a:t>
            </a:r>
            <a:r>
              <a:rPr b="1" sz="4800">
                <a:solidFill>
                  <a:srgbClr val="FFFF33"/>
                </a:solidFill>
                <a:uFill>
                  <a:solidFill>
                    <a:srgbClr val="FFFF33"/>
                  </a:solidFill>
                </a:uFill>
                <a:latin typeface="Gill Sans"/>
                <a:ea typeface="Gill Sans"/>
                <a:cs typeface="Gill Sans"/>
                <a:sym typeface="Gill Sans"/>
              </a:rPr>
              <a:t>E</a:t>
            </a:r>
            <a:r>
              <a:rPr b="1" sz="2400">
                <a:solidFill>
                  <a:srgbClr val="FFFFFF"/>
                </a:solidFill>
                <a:uFill>
                  <a:solidFill>
                    <a:srgbClr val="FFFFFF"/>
                  </a:solidFill>
                </a:uFill>
                <a:latin typeface="Gill Sans"/>
                <a:ea typeface="Gill Sans"/>
                <a:cs typeface="Gill Sans"/>
                <a:sym typeface="Gill Sans"/>
              </a:rPr>
              <a:t>xchange ideas</a:t>
            </a:r>
            <a:endParaRPr b="1" sz="4800">
              <a:solidFill>
                <a:srgbClr val="FFFFFF"/>
              </a:solidFill>
              <a:uFill>
                <a:solidFill>
                  <a:srgbClr val="FFFFFF"/>
                </a:solidFill>
              </a:uFill>
              <a:latin typeface="Gill Sans"/>
              <a:ea typeface="Gill Sans"/>
              <a:cs typeface="Gill Sans"/>
              <a:sym typeface="Gill Sans"/>
            </a:endParaRPr>
          </a:p>
          <a:p>
            <a:pPr lvl="0" algn="l" defTabSz="914400">
              <a:lnSpc>
                <a:spcPct val="150000"/>
              </a:lnSpc>
              <a:defRPr sz="1800"/>
            </a:pPr>
            <a:r>
              <a:rPr b="1" sz="4800">
                <a:solidFill>
                  <a:srgbClr val="FFFFFF"/>
                </a:solidFill>
                <a:uFill>
                  <a:solidFill>
                    <a:srgbClr val="FFFFFF"/>
                  </a:solidFill>
                </a:uFill>
                <a:latin typeface="Gill Sans"/>
                <a:ea typeface="Gill Sans"/>
                <a:cs typeface="Gill Sans"/>
                <a:sym typeface="Gill Sans"/>
              </a:rPr>
              <a:t>6. </a:t>
            </a:r>
            <a:r>
              <a:rPr b="1" sz="4800">
                <a:solidFill>
                  <a:srgbClr val="FFFF33"/>
                </a:solidFill>
                <a:uFill>
                  <a:solidFill>
                    <a:srgbClr val="FFFF33"/>
                  </a:solidFill>
                </a:uFill>
                <a:latin typeface="Gill Sans"/>
                <a:ea typeface="Gill Sans"/>
                <a:cs typeface="Gill Sans"/>
                <a:sym typeface="Gill Sans"/>
              </a:rPr>
              <a:t>L</a:t>
            </a:r>
            <a:r>
              <a:rPr b="1" sz="2200">
                <a:solidFill>
                  <a:srgbClr val="FFFFFF"/>
                </a:solidFill>
                <a:uFill>
                  <a:solidFill>
                    <a:srgbClr val="FFFFFF"/>
                  </a:solidFill>
                </a:uFill>
                <a:latin typeface="Gill Sans"/>
                <a:ea typeface="Gill Sans"/>
                <a:cs typeface="Gill Sans"/>
                <a:sym typeface="Gill Sans"/>
              </a:rPr>
              <a:t>ink learning by writing</a:t>
            </a:r>
            <a:endParaRPr b="1" sz="2200">
              <a:solidFill>
                <a:srgbClr val="FFFFFF"/>
              </a:solidFill>
              <a:uFill>
                <a:solidFill>
                  <a:srgbClr val="FFFFFF"/>
                </a:solidFill>
              </a:uFill>
              <a:latin typeface="Gill Sans"/>
              <a:ea typeface="Gill Sans"/>
              <a:cs typeface="Gill Sans"/>
              <a:sym typeface="Gill Sans"/>
            </a:endParaRPr>
          </a:p>
          <a:p>
            <a:pPr lvl="0" algn="l" defTabSz="914400">
              <a:lnSpc>
                <a:spcPct val="150000"/>
              </a:lnSpc>
              <a:defRPr sz="1800"/>
            </a:pPr>
            <a:r>
              <a:rPr b="1" sz="2200">
                <a:solidFill>
                  <a:srgbClr val="FFFFFF"/>
                </a:solidFill>
                <a:uFill>
                  <a:solidFill>
                    <a:srgbClr val="FFFFFF"/>
                  </a:solidFill>
                </a:uFill>
                <a:latin typeface="Gill Sans"/>
                <a:ea typeface="Gill Sans"/>
                <a:cs typeface="Gill Sans"/>
                <a:sym typeface="Gill Sans"/>
              </a:rPr>
              <a:t>             a summary that addresses </a:t>
            </a:r>
            <a:endParaRPr b="1" sz="2200">
              <a:solidFill>
                <a:srgbClr val="FFFFFF"/>
              </a:solidFill>
              <a:uFill>
                <a:solidFill>
                  <a:srgbClr val="FFFFFF"/>
                </a:solidFill>
              </a:uFill>
              <a:latin typeface="Gill Sans"/>
              <a:ea typeface="Gill Sans"/>
              <a:cs typeface="Gill Sans"/>
              <a:sym typeface="Gill Sans"/>
            </a:endParaRPr>
          </a:p>
          <a:p>
            <a:pPr lvl="0" algn="l" defTabSz="914400">
              <a:lnSpc>
                <a:spcPct val="150000"/>
              </a:lnSpc>
              <a:defRPr sz="1800"/>
            </a:pPr>
            <a:r>
              <a:rPr b="1" sz="2200">
                <a:solidFill>
                  <a:srgbClr val="FFFFFF"/>
                </a:solidFill>
                <a:uFill>
                  <a:solidFill>
                    <a:srgbClr val="FFFFFF"/>
                  </a:solidFill>
                </a:uFill>
                <a:latin typeface="Gill Sans"/>
                <a:ea typeface="Gill Sans"/>
                <a:cs typeface="Gill Sans"/>
                <a:sym typeface="Gill Sans"/>
              </a:rPr>
              <a:t>             the essential question and </a:t>
            </a:r>
            <a:endParaRPr b="1" sz="2200">
              <a:solidFill>
                <a:srgbClr val="FFFFFF"/>
              </a:solidFill>
              <a:uFill>
                <a:solidFill>
                  <a:srgbClr val="FFFFFF"/>
                </a:solidFill>
              </a:uFill>
              <a:latin typeface="Gill Sans"/>
              <a:ea typeface="Gill Sans"/>
              <a:cs typeface="Gill Sans"/>
              <a:sym typeface="Gill Sans"/>
            </a:endParaRPr>
          </a:p>
          <a:p>
            <a:pPr lvl="0" algn="l" defTabSz="914400">
              <a:defRPr sz="1800"/>
            </a:pPr>
            <a:r>
              <a:rPr b="1" sz="2200">
                <a:solidFill>
                  <a:srgbClr val="FFFFFF"/>
                </a:solidFill>
                <a:uFill>
                  <a:solidFill>
                    <a:srgbClr val="FFFFFF"/>
                  </a:solidFill>
                </a:uFill>
                <a:latin typeface="Gill Sans"/>
                <a:ea typeface="Gill Sans"/>
                <a:cs typeface="Gill Sans"/>
                <a:sym typeface="Gill Sans"/>
              </a:rPr>
              <a:t>             main ideas</a:t>
            </a:r>
            <a:endParaRPr b="1" sz="4800">
              <a:solidFill>
                <a:srgbClr val="FFFFFF"/>
              </a:solidFill>
              <a:uFill>
                <a:solidFill>
                  <a:srgbClr val="FFFFFF"/>
                </a:solidFill>
              </a:uFill>
              <a:latin typeface="Gill Sans"/>
              <a:ea typeface="Gill Sans"/>
              <a:cs typeface="Gill Sans"/>
              <a:sym typeface="Gill Sans"/>
            </a:endParaRPr>
          </a:p>
          <a:p>
            <a:pPr lvl="0" algn="l" defTabSz="914400">
              <a:defRPr sz="1800"/>
            </a:pPr>
            <a:r>
              <a:rPr b="1" sz="4800">
                <a:solidFill>
                  <a:srgbClr val="FFFFFF"/>
                </a:solidFill>
                <a:uFill>
                  <a:solidFill>
                    <a:srgbClr val="FFFFFF"/>
                  </a:solidFill>
                </a:uFill>
                <a:latin typeface="Gill Sans"/>
                <a:ea typeface="Gill Sans"/>
                <a:cs typeface="Gill Sans"/>
                <a:sym typeface="Gill Sans"/>
              </a:rPr>
              <a:t>7. </a:t>
            </a:r>
            <a:r>
              <a:rPr b="1" sz="4800">
                <a:solidFill>
                  <a:srgbClr val="FFFF33"/>
                </a:solidFill>
                <a:uFill>
                  <a:solidFill>
                    <a:srgbClr val="FFFF33"/>
                  </a:solidFill>
                </a:uFill>
                <a:latin typeface="Gill Sans"/>
                <a:ea typeface="Gill Sans"/>
                <a:cs typeface="Gill Sans"/>
                <a:sym typeface="Gill Sans"/>
              </a:rPr>
              <a:t>L</a:t>
            </a:r>
            <a:r>
              <a:rPr b="1" sz="2400">
                <a:solidFill>
                  <a:srgbClr val="FFFFFF"/>
                </a:solidFill>
                <a:uFill>
                  <a:solidFill>
                    <a:srgbClr val="FFFFFF"/>
                  </a:solidFill>
                </a:uFill>
                <a:latin typeface="Gill Sans"/>
                <a:ea typeface="Gill Sans"/>
                <a:cs typeface="Gill Sans"/>
                <a:sym typeface="Gill Sans"/>
              </a:rPr>
              <a:t>earning tool</a:t>
            </a:r>
            <a:r>
              <a:rPr sz="4800">
                <a:solidFill>
                  <a:srgbClr val="FFFFFF"/>
                </a:solidFill>
                <a:uFill>
                  <a:solidFill>
                    <a:srgbClr val="FFFFFF"/>
                  </a:solidFill>
                </a:uFill>
                <a:latin typeface="Gill Sans"/>
                <a:ea typeface="Gill Sans"/>
                <a:cs typeface="Gill Sans"/>
                <a:sym typeface="Gill Sans"/>
              </a:rPr>
              <a:t> </a:t>
            </a:r>
          </a:p>
        </p:txBody>
      </p:sp>
      <p:sp>
        <p:nvSpPr>
          <p:cNvPr id="970" name="Shape 970"/>
          <p:cNvSpPr/>
          <p:nvPr/>
        </p:nvSpPr>
        <p:spPr>
          <a:xfrm flipH="1">
            <a:off x="3695700" y="1358900"/>
            <a:ext cx="3860800" cy="379413"/>
          </a:xfrm>
          <a:prstGeom prst="line">
            <a:avLst/>
          </a:prstGeom>
          <a:solidFill>
            <a:srgbClr val="000000">
              <a:alpha val="0"/>
            </a:srgbClr>
          </a:solidFill>
          <a:ln w="50800">
            <a:solidFill/>
            <a:round/>
            <a:headEnd type="stealth"/>
          </a:ln>
        </p:spPr>
        <p:txBody>
          <a:bodyPr lIns="0" tIns="0" rIns="0" bIns="0"/>
          <a:lstStyle/>
          <a:p>
            <a:pPr lvl="0" algn="l" defTabSz="457200">
              <a:defRPr sz="1200">
                <a:latin typeface="Helvetica"/>
                <a:ea typeface="Helvetica"/>
                <a:cs typeface="Helvetica"/>
                <a:sym typeface="Helvetica"/>
              </a:defRPr>
            </a:pPr>
          </a:p>
        </p:txBody>
      </p:sp>
      <p:sp>
        <p:nvSpPr>
          <p:cNvPr id="971" name="Shape 971"/>
          <p:cNvSpPr/>
          <p:nvPr/>
        </p:nvSpPr>
        <p:spPr>
          <a:xfrm flipH="1" flipV="1">
            <a:off x="4686300" y="2806699"/>
            <a:ext cx="4457700" cy="1549401"/>
          </a:xfrm>
          <a:prstGeom prst="line">
            <a:avLst/>
          </a:prstGeom>
          <a:solidFill>
            <a:srgbClr val="000000">
              <a:alpha val="0"/>
            </a:srgbClr>
          </a:solidFill>
          <a:ln w="50800">
            <a:solidFill/>
            <a:round/>
            <a:headEnd type="stealth"/>
          </a:ln>
        </p:spPr>
        <p:txBody>
          <a:bodyPr lIns="0" tIns="0" rIns="0" bIns="0"/>
          <a:lstStyle/>
          <a:p>
            <a:pPr lvl="0" algn="l" defTabSz="457200">
              <a:defRPr sz="1200">
                <a:latin typeface="Helvetica"/>
                <a:ea typeface="Helvetica"/>
                <a:cs typeface="Helvetica"/>
                <a:sym typeface="Helvetica"/>
              </a:defRPr>
            </a:pPr>
          </a:p>
        </p:txBody>
      </p:sp>
      <p:sp>
        <p:nvSpPr>
          <p:cNvPr id="972" name="Shape 972"/>
          <p:cNvSpPr/>
          <p:nvPr/>
        </p:nvSpPr>
        <p:spPr>
          <a:xfrm flipH="1">
            <a:off x="4953000" y="3556000"/>
            <a:ext cx="4127500" cy="277813"/>
          </a:xfrm>
          <a:prstGeom prst="line">
            <a:avLst/>
          </a:prstGeom>
          <a:solidFill>
            <a:srgbClr val="000000">
              <a:alpha val="0"/>
            </a:srgbClr>
          </a:solidFill>
          <a:ln w="50800">
            <a:solidFill>
              <a:srgbClr val="A40800"/>
            </a:solidFill>
            <a:round/>
            <a:headEnd type="stealth"/>
          </a:ln>
        </p:spPr>
        <p:txBody>
          <a:bodyPr lIns="0" tIns="0" rIns="0" bIns="0"/>
          <a:lstStyle/>
          <a:p>
            <a:pPr lvl="0" algn="l" defTabSz="457200">
              <a:defRPr sz="1200">
                <a:latin typeface="Helvetica"/>
                <a:ea typeface="Helvetica"/>
                <a:cs typeface="Helvetica"/>
                <a:sym typeface="Helvetica"/>
              </a:defRPr>
            </a:pPr>
          </a:p>
        </p:txBody>
      </p:sp>
      <p:sp>
        <p:nvSpPr>
          <p:cNvPr id="973" name="Shape 973"/>
          <p:cNvSpPr/>
          <p:nvPr/>
        </p:nvSpPr>
        <p:spPr>
          <a:xfrm flipH="1">
            <a:off x="4927600" y="4711700"/>
            <a:ext cx="1333500" cy="11113"/>
          </a:xfrm>
          <a:prstGeom prst="line">
            <a:avLst/>
          </a:prstGeom>
          <a:solidFill>
            <a:srgbClr val="000000">
              <a:alpha val="0"/>
            </a:srgbClr>
          </a:solidFill>
          <a:ln w="50800">
            <a:solidFill/>
            <a:round/>
            <a:headEnd type="stealth"/>
          </a:ln>
        </p:spPr>
        <p:txBody>
          <a:bodyPr lIns="0" tIns="0" rIns="0" bIns="0"/>
          <a:lstStyle/>
          <a:p>
            <a:pPr lvl="0" algn="l" defTabSz="457200">
              <a:defRPr sz="1200">
                <a:latin typeface="Helvetica"/>
                <a:ea typeface="Helvetica"/>
                <a:cs typeface="Helvetica"/>
                <a:sym typeface="Helvetica"/>
              </a:defRPr>
            </a:pPr>
          </a:p>
        </p:txBody>
      </p:sp>
      <p:sp>
        <p:nvSpPr>
          <p:cNvPr id="974" name="Shape 974"/>
          <p:cNvSpPr/>
          <p:nvPr/>
        </p:nvSpPr>
        <p:spPr>
          <a:xfrm flipH="1">
            <a:off x="3581400" y="5829300"/>
            <a:ext cx="5588000" cy="163513"/>
          </a:xfrm>
          <a:prstGeom prst="line">
            <a:avLst/>
          </a:prstGeom>
          <a:solidFill>
            <a:srgbClr val="000000">
              <a:alpha val="0"/>
            </a:srgbClr>
          </a:solidFill>
          <a:ln w="50800">
            <a:solidFill/>
            <a:round/>
            <a:headEnd type="stealth"/>
          </a:ln>
        </p:spPr>
        <p:txBody>
          <a:bodyPr lIns="0" tIns="0" rIns="0" bIns="0"/>
          <a:lstStyle/>
          <a:p>
            <a:pPr lvl="0" algn="l" defTabSz="457200">
              <a:defRPr sz="1200">
                <a:latin typeface="Helvetica"/>
                <a:ea typeface="Helvetica"/>
                <a:cs typeface="Helvetica"/>
                <a:sym typeface="Helvetica"/>
              </a:defRPr>
            </a:pPr>
          </a:p>
        </p:txBody>
      </p:sp>
      <p:sp>
        <p:nvSpPr>
          <p:cNvPr id="975" name="Shape 975"/>
          <p:cNvSpPr/>
          <p:nvPr/>
        </p:nvSpPr>
        <p:spPr>
          <a:xfrm flipH="1" flipV="1">
            <a:off x="4787900" y="7137400"/>
            <a:ext cx="4445000" cy="1041400"/>
          </a:xfrm>
          <a:prstGeom prst="line">
            <a:avLst/>
          </a:prstGeom>
          <a:solidFill>
            <a:srgbClr val="000000">
              <a:alpha val="0"/>
            </a:srgbClr>
          </a:solidFill>
          <a:ln w="50800">
            <a:solidFill/>
            <a:round/>
            <a:headEnd type="stealth"/>
          </a:ln>
        </p:spPr>
        <p:txBody>
          <a:bodyPr lIns="0" tIns="0" rIns="0" bIns="0"/>
          <a:lstStyle/>
          <a:p>
            <a:pPr lvl="0" algn="l" defTabSz="457200">
              <a:defRPr sz="1200">
                <a:latin typeface="Helvetica"/>
                <a:ea typeface="Helvetica"/>
                <a:cs typeface="Helvetica"/>
                <a:sym typeface="Helvetica"/>
              </a:defRPr>
            </a:pPr>
          </a:p>
        </p:txBody>
      </p:sp>
      <p:sp>
        <p:nvSpPr>
          <p:cNvPr id="976" name="Shape 976"/>
          <p:cNvSpPr/>
          <p:nvPr/>
        </p:nvSpPr>
        <p:spPr>
          <a:xfrm>
            <a:off x="1550987" y="3835399"/>
            <a:ext cx="3287713" cy="36830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defRPr b="1" i="1" sz="1800">
                <a:solidFill>
                  <a:srgbClr val="6E0500"/>
                </a:solidFill>
                <a:uFill>
                  <a:solidFill>
                    <a:srgbClr val="6E0500"/>
                  </a:solidFill>
                </a:uFill>
                <a:latin typeface="Gill Sans"/>
                <a:ea typeface="Gill Sans"/>
                <a:cs typeface="Gill Sans"/>
                <a:sym typeface="Gill Sans"/>
              </a:defRPr>
            </a:lvl1pPr>
          </a:lstStyle>
          <a:p>
            <a:pPr lvl="0">
              <a:defRPr b="0" i="0">
                <a:solidFill>
                  <a:srgbClr val="000000"/>
                </a:solidFill>
                <a:uFillTx/>
              </a:defRPr>
            </a:pPr>
            <a:r>
              <a:rPr b="1" i="1">
                <a:solidFill>
                  <a:srgbClr val="6E0500"/>
                </a:solidFill>
                <a:uFill>
                  <a:solidFill>
                    <a:srgbClr val="6E0500"/>
                  </a:solidFill>
                </a:uFill>
              </a:rPr>
              <a:t>(use another color to do this)</a:t>
            </a:r>
          </a:p>
        </p:txBody>
      </p:sp>
      <p:sp>
        <p:nvSpPr>
          <p:cNvPr id="977" name="Shape 977"/>
          <p:cNvSpPr/>
          <p:nvPr/>
        </p:nvSpPr>
        <p:spPr>
          <a:xfrm>
            <a:off x="1560512" y="6057899"/>
            <a:ext cx="3263901" cy="36830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defRPr b="1" i="1" sz="1800">
                <a:solidFill>
                  <a:srgbClr val="FFFFFF"/>
                </a:solidFill>
                <a:uFill>
                  <a:solidFill>
                    <a:srgbClr val="FFFFFF"/>
                  </a:solidFill>
                </a:uFill>
                <a:latin typeface="Gill Sans"/>
                <a:ea typeface="Gill Sans"/>
                <a:cs typeface="Gill Sans"/>
                <a:sym typeface="Gill Sans"/>
              </a:defRPr>
            </a:lvl1pPr>
          </a:lstStyle>
          <a:p>
            <a:pPr lvl="0">
              <a:defRPr b="0" i="0">
                <a:solidFill>
                  <a:srgbClr val="000000"/>
                </a:solidFill>
                <a:uFillTx/>
              </a:defRPr>
            </a:pPr>
            <a:r>
              <a:rPr b="1" i="1">
                <a:solidFill>
                  <a:srgbClr val="FFFFFF"/>
                </a:solidFill>
                <a:uFill>
                  <a:solidFill>
                    <a:srgbClr val="FFFFFF"/>
                  </a:solidFill>
                </a:uFill>
              </a:rPr>
              <a:t>(use original color to do this)</a:t>
            </a:r>
          </a:p>
        </p:txBody>
      </p:sp>
    </p:spTree>
  </p:cSld>
  <p:clrMapOvr>
    <a:masterClrMapping/>
  </p:clrMapOvr>
  <p:transition spd="fast" advClick="1"/>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979" name="Shape 979"/>
          <p:cNvSpPr/>
          <p:nvPr/>
        </p:nvSpPr>
        <p:spPr>
          <a:xfrm>
            <a:off x="114300" y="863599"/>
            <a:ext cx="4965700" cy="8585202"/>
          </a:xfrm>
          <a:prstGeom prst="rect">
            <a:avLst/>
          </a:prstGeom>
          <a:solidFill>
            <a:srgbClr val="84DDFD">
              <a:alpha val="89999"/>
            </a:srgbClr>
          </a:solidFill>
          <a:ln w="25400">
            <a:round/>
          </a:ln>
        </p:spPr>
        <p:txBody>
          <a:bodyPr lIns="0" tIns="0" rIns="0" bIns="0" anchor="ctr"/>
          <a:lstStyle/>
          <a:p>
            <a:pPr lvl="0">
              <a:defRPr sz="2400">
                <a:solidFill>
                  <a:srgbClr val="FFFFFF"/>
                </a:solidFill>
              </a:defRPr>
            </a:pPr>
          </a:p>
        </p:txBody>
      </p:sp>
      <p:sp>
        <p:nvSpPr>
          <p:cNvPr id="980" name="Shape 980"/>
          <p:cNvSpPr/>
          <p:nvPr/>
        </p:nvSpPr>
        <p:spPr>
          <a:xfrm>
            <a:off x="5181600" y="25400"/>
            <a:ext cx="7315200" cy="9423400"/>
          </a:xfrm>
          <a:prstGeom prst="rect">
            <a:avLst/>
          </a:prstGeom>
          <a:solidFill>
            <a:srgbClr val="FFFFFF"/>
          </a:solidFill>
          <a:ln w="25400">
            <a:round/>
          </a:ln>
        </p:spPr>
        <p:txBody>
          <a:bodyPr lIns="0" tIns="0" rIns="0" bIns="0" anchor="ctr"/>
          <a:lstStyle/>
          <a:p>
            <a:pPr lvl="0">
              <a:defRPr sz="2400">
                <a:solidFill>
                  <a:srgbClr val="FFFFFF"/>
                </a:solidFill>
              </a:defRPr>
            </a:pPr>
          </a:p>
        </p:txBody>
      </p:sp>
      <p:pic>
        <p:nvPicPr>
          <p:cNvPr id="981" name="image.png"/>
          <p:cNvPicPr/>
          <p:nvPr/>
        </p:nvPicPr>
        <p:blipFill>
          <a:blip r:embed="rId2">
            <a:extLst/>
          </a:blip>
          <a:stretch>
            <a:fillRect/>
          </a:stretch>
        </p:blipFill>
        <p:spPr>
          <a:xfrm>
            <a:off x="4964112" y="-106363"/>
            <a:ext cx="7469188" cy="9663113"/>
          </a:xfrm>
          <a:prstGeom prst="rect">
            <a:avLst/>
          </a:prstGeom>
          <a:ln w="12700">
            <a:miter lim="400000"/>
          </a:ln>
        </p:spPr>
      </p:pic>
      <p:sp>
        <p:nvSpPr>
          <p:cNvPr id="982" name="Shape 982"/>
          <p:cNvSpPr/>
          <p:nvPr/>
        </p:nvSpPr>
        <p:spPr>
          <a:xfrm>
            <a:off x="5257800" y="177800"/>
            <a:ext cx="6896100" cy="1968500"/>
          </a:xfrm>
          <a:prstGeom prst="rect">
            <a:avLst/>
          </a:prstGeom>
          <a:solidFill>
            <a:srgbClr val="FFF959">
              <a:alpha val="39999"/>
            </a:srgbClr>
          </a:solidFill>
          <a:ln w="25400">
            <a:round/>
          </a:ln>
        </p:spPr>
        <p:txBody>
          <a:bodyPr lIns="0" tIns="0" rIns="0" bIns="0" anchor="ctr"/>
          <a:lstStyle/>
          <a:p>
            <a:pPr lvl="0">
              <a:defRPr sz="2400">
                <a:solidFill>
                  <a:srgbClr val="FFFFFF"/>
                </a:solidFill>
              </a:defRPr>
            </a:pPr>
          </a:p>
        </p:txBody>
      </p:sp>
      <p:sp>
        <p:nvSpPr>
          <p:cNvPr id="983" name="Shape 983"/>
          <p:cNvSpPr/>
          <p:nvPr/>
        </p:nvSpPr>
        <p:spPr>
          <a:xfrm>
            <a:off x="7175500" y="2413000"/>
            <a:ext cx="5003800" cy="4787900"/>
          </a:xfrm>
          <a:prstGeom prst="rect">
            <a:avLst/>
          </a:prstGeom>
          <a:solidFill>
            <a:srgbClr val="4A00E6">
              <a:alpha val="39999"/>
            </a:srgbClr>
          </a:solidFill>
          <a:ln w="25400">
            <a:round/>
          </a:ln>
        </p:spPr>
        <p:txBody>
          <a:bodyPr lIns="0" tIns="0" rIns="0" bIns="0" anchor="ctr"/>
          <a:lstStyle/>
          <a:p>
            <a:pPr lvl="0">
              <a:defRPr sz="2400">
                <a:solidFill>
                  <a:srgbClr val="FFFFFF"/>
                </a:solidFill>
              </a:defRPr>
            </a:pPr>
          </a:p>
        </p:txBody>
      </p:sp>
      <p:sp>
        <p:nvSpPr>
          <p:cNvPr id="984" name="Shape 984"/>
          <p:cNvSpPr/>
          <p:nvPr/>
        </p:nvSpPr>
        <p:spPr>
          <a:xfrm>
            <a:off x="7175500" y="7239000"/>
            <a:ext cx="5003800" cy="1524000"/>
          </a:xfrm>
          <a:prstGeom prst="rect">
            <a:avLst/>
          </a:prstGeom>
          <a:solidFill>
            <a:srgbClr val="FF2712">
              <a:alpha val="39999"/>
            </a:srgbClr>
          </a:solidFill>
          <a:ln w="25400">
            <a:round/>
          </a:ln>
        </p:spPr>
        <p:txBody>
          <a:bodyPr lIns="0" tIns="0" rIns="0" bIns="0" anchor="ctr"/>
          <a:lstStyle/>
          <a:p>
            <a:pPr lvl="0">
              <a:defRPr sz="2400">
                <a:solidFill>
                  <a:srgbClr val="FFFFFF"/>
                </a:solidFill>
              </a:defRPr>
            </a:pPr>
          </a:p>
        </p:txBody>
      </p:sp>
      <p:sp>
        <p:nvSpPr>
          <p:cNvPr id="985" name="Shape 985"/>
          <p:cNvSpPr/>
          <p:nvPr/>
        </p:nvSpPr>
        <p:spPr>
          <a:xfrm>
            <a:off x="5422900" y="2413000"/>
            <a:ext cx="1689100" cy="6311900"/>
          </a:xfrm>
          <a:prstGeom prst="rect">
            <a:avLst/>
          </a:prstGeom>
          <a:solidFill>
            <a:srgbClr val="558E28">
              <a:alpha val="50000"/>
            </a:srgbClr>
          </a:solidFill>
          <a:ln w="25400">
            <a:round/>
          </a:ln>
        </p:spPr>
        <p:txBody>
          <a:bodyPr lIns="0" tIns="0" rIns="0" bIns="0" anchor="ctr"/>
          <a:lstStyle/>
          <a:p>
            <a:pPr lvl="0">
              <a:defRPr sz="2400">
                <a:solidFill>
                  <a:srgbClr val="FFFFFF"/>
                </a:solidFill>
              </a:defRPr>
            </a:pPr>
          </a:p>
        </p:txBody>
      </p:sp>
      <p:sp>
        <p:nvSpPr>
          <p:cNvPr id="986" name="Shape 986"/>
          <p:cNvSpPr/>
          <p:nvPr/>
        </p:nvSpPr>
        <p:spPr>
          <a:xfrm>
            <a:off x="63500" y="139700"/>
            <a:ext cx="4775200" cy="7239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914400">
              <a:defRPr sz="1800"/>
            </a:pPr>
            <a:r>
              <a:rPr b="1" sz="4200" u="sng">
                <a:solidFill>
                  <a:srgbClr val="FFFFFF"/>
                </a:solidFill>
                <a:uFill>
                  <a:solidFill>
                    <a:srgbClr val="FFFFFF"/>
                  </a:solidFill>
                </a:uFill>
                <a:latin typeface="Gill Sans"/>
                <a:ea typeface="Gill Sans"/>
                <a:cs typeface="Gill Sans"/>
                <a:sym typeface="Gill Sans"/>
              </a:rPr>
              <a:t>The </a:t>
            </a:r>
            <a:r>
              <a:rPr b="1" sz="4200" u="sng">
                <a:solidFill>
                  <a:srgbClr val="F3EB00"/>
                </a:solidFill>
                <a:uFill>
                  <a:solidFill>
                    <a:srgbClr val="F3EB00"/>
                  </a:solidFill>
                </a:uFill>
                <a:latin typeface="Gill Sans"/>
                <a:ea typeface="Gill Sans"/>
                <a:cs typeface="Gill Sans"/>
                <a:sym typeface="Gill Sans"/>
              </a:rPr>
              <a:t>Cornell</a:t>
            </a:r>
            <a:r>
              <a:rPr b="1" sz="4200" u="sng">
                <a:solidFill>
                  <a:srgbClr val="FFFFFF"/>
                </a:solidFill>
                <a:uFill>
                  <a:solidFill>
                    <a:srgbClr val="FFFFFF"/>
                  </a:solidFill>
                </a:uFill>
                <a:latin typeface="Gill Sans"/>
                <a:ea typeface="Gill Sans"/>
                <a:cs typeface="Gill Sans"/>
                <a:sym typeface="Gill Sans"/>
              </a:rPr>
              <a:t> Way</a:t>
            </a:r>
          </a:p>
        </p:txBody>
      </p:sp>
      <p:sp>
        <p:nvSpPr>
          <p:cNvPr id="987" name="Shape 987"/>
          <p:cNvSpPr/>
          <p:nvPr/>
        </p:nvSpPr>
        <p:spPr>
          <a:xfrm>
            <a:off x="165099" y="1136649"/>
            <a:ext cx="4914901" cy="80391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914400">
              <a:lnSpc>
                <a:spcPct val="150000"/>
              </a:lnSpc>
              <a:defRPr sz="1800"/>
            </a:pPr>
            <a:r>
              <a:rPr b="1" sz="4800">
                <a:solidFill>
                  <a:srgbClr val="FFFFFF"/>
                </a:solidFill>
                <a:uFill>
                  <a:solidFill>
                    <a:srgbClr val="FFFFFF"/>
                  </a:solidFill>
                </a:uFill>
                <a:latin typeface="Gill Sans"/>
                <a:ea typeface="Gill Sans"/>
                <a:cs typeface="Gill Sans"/>
                <a:sym typeface="Gill Sans"/>
              </a:rPr>
              <a:t>1. </a:t>
            </a:r>
            <a:r>
              <a:rPr b="1" sz="4800">
                <a:solidFill>
                  <a:srgbClr val="FFF959"/>
                </a:solidFill>
                <a:uFill>
                  <a:solidFill>
                    <a:srgbClr val="FFF959"/>
                  </a:solidFill>
                </a:uFill>
                <a:latin typeface="Gill Sans"/>
                <a:ea typeface="Gill Sans"/>
                <a:cs typeface="Gill Sans"/>
                <a:sym typeface="Gill Sans"/>
              </a:rPr>
              <a:t>C</a:t>
            </a:r>
            <a:r>
              <a:rPr b="1" sz="2400">
                <a:solidFill>
                  <a:srgbClr val="FFFFFF"/>
                </a:solidFill>
                <a:uFill>
                  <a:solidFill>
                    <a:srgbClr val="FFFFFF"/>
                  </a:solidFill>
                </a:uFill>
                <a:latin typeface="Gill Sans"/>
                <a:ea typeface="Gill Sans"/>
                <a:cs typeface="Gill Sans"/>
                <a:sym typeface="Gill Sans"/>
              </a:rPr>
              <a:t>reate format</a:t>
            </a:r>
            <a:endParaRPr b="1" sz="4800">
              <a:solidFill>
                <a:srgbClr val="FFFFFF"/>
              </a:solidFill>
              <a:uFill>
                <a:solidFill>
                  <a:srgbClr val="FFFFFF"/>
                </a:solidFill>
              </a:uFill>
              <a:latin typeface="Gill Sans"/>
              <a:ea typeface="Gill Sans"/>
              <a:cs typeface="Gill Sans"/>
              <a:sym typeface="Gill Sans"/>
            </a:endParaRPr>
          </a:p>
          <a:p>
            <a:pPr lvl="0" algn="l" defTabSz="914400">
              <a:lnSpc>
                <a:spcPct val="150000"/>
              </a:lnSpc>
              <a:defRPr sz="1800"/>
            </a:pPr>
            <a:r>
              <a:rPr b="1" sz="4800">
                <a:solidFill>
                  <a:srgbClr val="FFFFFF"/>
                </a:solidFill>
                <a:uFill>
                  <a:solidFill>
                    <a:srgbClr val="FFFFFF"/>
                  </a:solidFill>
                </a:uFill>
                <a:latin typeface="Gill Sans"/>
                <a:ea typeface="Gill Sans"/>
                <a:cs typeface="Gill Sans"/>
                <a:sym typeface="Gill Sans"/>
              </a:rPr>
              <a:t>2. </a:t>
            </a:r>
            <a:r>
              <a:rPr b="1" sz="4800">
                <a:solidFill>
                  <a:srgbClr val="FFFF33"/>
                </a:solidFill>
                <a:uFill>
                  <a:solidFill>
                    <a:srgbClr val="FFFF33"/>
                  </a:solidFill>
                </a:uFill>
                <a:latin typeface="Gill Sans"/>
                <a:ea typeface="Gill Sans"/>
                <a:cs typeface="Gill Sans"/>
                <a:sym typeface="Gill Sans"/>
              </a:rPr>
              <a:t>O</a:t>
            </a:r>
            <a:r>
              <a:rPr b="1" sz="2400">
                <a:solidFill>
                  <a:srgbClr val="FFFFFF"/>
                </a:solidFill>
                <a:uFill>
                  <a:solidFill>
                    <a:srgbClr val="FFFFFF"/>
                  </a:solidFill>
                </a:uFill>
                <a:latin typeface="Gill Sans"/>
                <a:ea typeface="Gill Sans"/>
                <a:cs typeface="Gill Sans"/>
                <a:sym typeface="Gill Sans"/>
              </a:rPr>
              <a:t>rganize notes on rhs</a:t>
            </a:r>
            <a:endParaRPr b="1" sz="4800">
              <a:solidFill>
                <a:srgbClr val="FFFFFF"/>
              </a:solidFill>
              <a:uFill>
                <a:solidFill>
                  <a:srgbClr val="FFFFFF"/>
                </a:solidFill>
              </a:uFill>
              <a:latin typeface="Gill Sans"/>
              <a:ea typeface="Gill Sans"/>
              <a:cs typeface="Gill Sans"/>
              <a:sym typeface="Gill Sans"/>
            </a:endParaRPr>
          </a:p>
          <a:p>
            <a:pPr lvl="0" algn="l" defTabSz="914400">
              <a:lnSpc>
                <a:spcPct val="150000"/>
              </a:lnSpc>
              <a:defRPr sz="1800"/>
            </a:pPr>
            <a:r>
              <a:rPr b="1" sz="4800">
                <a:solidFill>
                  <a:srgbClr val="FFFFFF"/>
                </a:solidFill>
                <a:uFill>
                  <a:solidFill>
                    <a:srgbClr val="FFFFFF"/>
                  </a:solidFill>
                </a:uFill>
                <a:latin typeface="Gill Sans"/>
                <a:ea typeface="Gill Sans"/>
                <a:cs typeface="Gill Sans"/>
                <a:sym typeface="Gill Sans"/>
              </a:rPr>
              <a:t>3. </a:t>
            </a:r>
            <a:r>
              <a:rPr b="1" sz="4800">
                <a:solidFill>
                  <a:srgbClr val="FFFF33"/>
                </a:solidFill>
                <a:uFill>
                  <a:solidFill>
                    <a:srgbClr val="FFFF33"/>
                  </a:solidFill>
                </a:uFill>
                <a:latin typeface="Gill Sans"/>
                <a:ea typeface="Gill Sans"/>
                <a:cs typeface="Gill Sans"/>
                <a:sym typeface="Gill Sans"/>
              </a:rPr>
              <a:t>R</a:t>
            </a:r>
            <a:r>
              <a:rPr b="1" sz="2400">
                <a:solidFill>
                  <a:srgbClr val="FFFFFF"/>
                </a:solidFill>
                <a:uFill>
                  <a:solidFill>
                    <a:srgbClr val="FFFFFF"/>
                  </a:solidFill>
                </a:uFill>
                <a:latin typeface="Gill Sans"/>
                <a:ea typeface="Gill Sans"/>
                <a:cs typeface="Gill Sans"/>
                <a:sym typeface="Gill Sans"/>
              </a:rPr>
              <a:t>eview and revise notes</a:t>
            </a:r>
            <a:endParaRPr b="1" sz="4800">
              <a:solidFill>
                <a:srgbClr val="FFFFFF"/>
              </a:solidFill>
              <a:uFill>
                <a:solidFill>
                  <a:srgbClr val="FFFFFF"/>
                </a:solidFill>
              </a:uFill>
              <a:latin typeface="Gill Sans"/>
              <a:ea typeface="Gill Sans"/>
              <a:cs typeface="Gill Sans"/>
              <a:sym typeface="Gill Sans"/>
            </a:endParaRPr>
          </a:p>
          <a:p>
            <a:pPr lvl="0" algn="l" defTabSz="914400">
              <a:defRPr sz="1800"/>
            </a:pPr>
            <a:r>
              <a:rPr b="1" sz="4800">
                <a:solidFill>
                  <a:srgbClr val="FFFFFF"/>
                </a:solidFill>
                <a:uFill>
                  <a:solidFill>
                    <a:srgbClr val="FFFFFF"/>
                  </a:solidFill>
                </a:uFill>
                <a:latin typeface="Gill Sans"/>
                <a:ea typeface="Gill Sans"/>
                <a:cs typeface="Gill Sans"/>
                <a:sym typeface="Gill Sans"/>
              </a:rPr>
              <a:t>4. </a:t>
            </a:r>
            <a:r>
              <a:rPr b="1" sz="4800">
                <a:solidFill>
                  <a:srgbClr val="FFFF33"/>
                </a:solidFill>
                <a:uFill>
                  <a:solidFill>
                    <a:srgbClr val="FFFF33"/>
                  </a:solidFill>
                </a:uFill>
                <a:latin typeface="Gill Sans"/>
                <a:ea typeface="Gill Sans"/>
                <a:cs typeface="Gill Sans"/>
                <a:sym typeface="Gill Sans"/>
              </a:rPr>
              <a:t>N</a:t>
            </a:r>
            <a:r>
              <a:rPr b="1" sz="2400">
                <a:solidFill>
                  <a:srgbClr val="FFFFFF"/>
                </a:solidFill>
                <a:uFill>
                  <a:solidFill>
                    <a:srgbClr val="FFFFFF"/>
                  </a:solidFill>
                </a:uFill>
                <a:latin typeface="Gill Sans"/>
                <a:ea typeface="Gill Sans"/>
                <a:cs typeface="Gill Sans"/>
                <a:sym typeface="Gill Sans"/>
              </a:rPr>
              <a:t>ote key ideas to write     </a:t>
            </a:r>
            <a:endParaRPr b="1" sz="2400">
              <a:solidFill>
                <a:srgbClr val="FFFFFF"/>
              </a:solidFill>
              <a:uFill>
                <a:solidFill>
                  <a:srgbClr val="FFFFFF"/>
                </a:solidFill>
              </a:uFill>
              <a:latin typeface="Gill Sans"/>
              <a:ea typeface="Gill Sans"/>
              <a:cs typeface="Gill Sans"/>
              <a:sym typeface="Gill Sans"/>
            </a:endParaRPr>
          </a:p>
          <a:p>
            <a:pPr lvl="0" algn="l" defTabSz="914400">
              <a:defRPr sz="1800"/>
            </a:pPr>
            <a:r>
              <a:rPr b="1" sz="2400">
                <a:solidFill>
                  <a:srgbClr val="FFFFFF"/>
                </a:solidFill>
                <a:uFill>
                  <a:solidFill>
                    <a:srgbClr val="FFFFFF"/>
                  </a:solidFill>
                </a:uFill>
                <a:latin typeface="Gill Sans"/>
                <a:ea typeface="Gill Sans"/>
                <a:cs typeface="Gill Sans"/>
                <a:sym typeface="Gill Sans"/>
              </a:rPr>
              <a:t>        Questions on Left</a:t>
            </a:r>
            <a:endParaRPr b="1" sz="4800">
              <a:solidFill>
                <a:srgbClr val="FFFFFF"/>
              </a:solidFill>
              <a:uFill>
                <a:solidFill>
                  <a:srgbClr val="FFFFFF"/>
                </a:solidFill>
              </a:uFill>
              <a:latin typeface="Gill Sans"/>
              <a:ea typeface="Gill Sans"/>
              <a:cs typeface="Gill Sans"/>
              <a:sym typeface="Gill Sans"/>
            </a:endParaRPr>
          </a:p>
          <a:p>
            <a:pPr lvl="0" algn="l" defTabSz="914400">
              <a:defRPr sz="1800"/>
            </a:pPr>
            <a:r>
              <a:rPr b="1" sz="4800">
                <a:solidFill>
                  <a:srgbClr val="FFFFFF"/>
                </a:solidFill>
                <a:uFill>
                  <a:solidFill>
                    <a:srgbClr val="FFFFFF"/>
                  </a:solidFill>
                </a:uFill>
                <a:latin typeface="Gill Sans"/>
                <a:ea typeface="Gill Sans"/>
                <a:cs typeface="Gill Sans"/>
                <a:sym typeface="Gill Sans"/>
              </a:rPr>
              <a:t>5. </a:t>
            </a:r>
            <a:r>
              <a:rPr b="1" sz="4800">
                <a:solidFill>
                  <a:srgbClr val="FFFF33"/>
                </a:solidFill>
                <a:uFill>
                  <a:solidFill>
                    <a:srgbClr val="FFFF33"/>
                  </a:solidFill>
                </a:uFill>
                <a:latin typeface="Gill Sans"/>
                <a:ea typeface="Gill Sans"/>
                <a:cs typeface="Gill Sans"/>
                <a:sym typeface="Gill Sans"/>
              </a:rPr>
              <a:t>E</a:t>
            </a:r>
            <a:r>
              <a:rPr b="1" sz="2400">
                <a:solidFill>
                  <a:srgbClr val="FFFFFF"/>
                </a:solidFill>
                <a:uFill>
                  <a:solidFill>
                    <a:srgbClr val="FFFFFF"/>
                  </a:solidFill>
                </a:uFill>
                <a:latin typeface="Gill Sans"/>
                <a:ea typeface="Gill Sans"/>
                <a:cs typeface="Gill Sans"/>
                <a:sym typeface="Gill Sans"/>
              </a:rPr>
              <a:t>xchange ideas</a:t>
            </a:r>
            <a:endParaRPr b="1" sz="2400">
              <a:solidFill>
                <a:srgbClr val="FFFFFF"/>
              </a:solidFill>
              <a:uFill>
                <a:solidFill>
                  <a:srgbClr val="FFFFFF"/>
                </a:solidFill>
              </a:uFill>
              <a:latin typeface="Gill Sans"/>
              <a:ea typeface="Gill Sans"/>
              <a:cs typeface="Gill Sans"/>
              <a:sym typeface="Gill Sans"/>
            </a:endParaRPr>
          </a:p>
          <a:p>
            <a:pPr lvl="0" algn="l" defTabSz="914400">
              <a:defRPr sz="1800"/>
            </a:pPr>
            <a:endParaRPr b="1" sz="4800">
              <a:solidFill>
                <a:srgbClr val="FFFFFF"/>
              </a:solidFill>
              <a:uFill>
                <a:solidFill>
                  <a:srgbClr val="FFFFFF"/>
                </a:solidFill>
              </a:uFill>
              <a:latin typeface="Gill Sans"/>
              <a:ea typeface="Gill Sans"/>
              <a:cs typeface="Gill Sans"/>
              <a:sym typeface="Gill Sans"/>
            </a:endParaRPr>
          </a:p>
          <a:p>
            <a:pPr lvl="0" algn="l" defTabSz="914400">
              <a:lnSpc>
                <a:spcPct val="75000"/>
              </a:lnSpc>
              <a:defRPr sz="1800"/>
            </a:pPr>
            <a:r>
              <a:rPr b="1" sz="4800">
                <a:solidFill>
                  <a:srgbClr val="FFFFFF"/>
                </a:solidFill>
                <a:uFill>
                  <a:solidFill>
                    <a:srgbClr val="FFFFFF"/>
                  </a:solidFill>
                </a:uFill>
                <a:latin typeface="Gill Sans"/>
                <a:ea typeface="Gill Sans"/>
                <a:cs typeface="Gill Sans"/>
                <a:sym typeface="Gill Sans"/>
              </a:rPr>
              <a:t>6. </a:t>
            </a:r>
            <a:r>
              <a:rPr b="1" sz="4800">
                <a:solidFill>
                  <a:srgbClr val="FFFF33"/>
                </a:solidFill>
                <a:uFill>
                  <a:solidFill>
                    <a:srgbClr val="FFFF33"/>
                  </a:solidFill>
                </a:uFill>
                <a:latin typeface="Gill Sans"/>
                <a:ea typeface="Gill Sans"/>
                <a:cs typeface="Gill Sans"/>
                <a:sym typeface="Gill Sans"/>
              </a:rPr>
              <a:t>L</a:t>
            </a:r>
            <a:r>
              <a:rPr b="1" sz="2200">
                <a:solidFill>
                  <a:srgbClr val="FFFFFF"/>
                </a:solidFill>
                <a:uFill>
                  <a:solidFill>
                    <a:srgbClr val="FFFFFF"/>
                  </a:solidFill>
                </a:uFill>
                <a:latin typeface="Gill Sans"/>
                <a:ea typeface="Gill Sans"/>
                <a:cs typeface="Gill Sans"/>
                <a:sym typeface="Gill Sans"/>
              </a:rPr>
              <a:t>ink learning by writing</a:t>
            </a:r>
            <a:endParaRPr b="1" sz="2200">
              <a:solidFill>
                <a:srgbClr val="FFFFFF"/>
              </a:solidFill>
              <a:uFill>
                <a:solidFill>
                  <a:srgbClr val="FFFFFF"/>
                </a:solidFill>
              </a:uFill>
              <a:latin typeface="Gill Sans"/>
              <a:ea typeface="Gill Sans"/>
              <a:cs typeface="Gill Sans"/>
              <a:sym typeface="Gill Sans"/>
            </a:endParaRPr>
          </a:p>
          <a:p>
            <a:pPr lvl="0" algn="l" defTabSz="914400">
              <a:lnSpc>
                <a:spcPct val="75000"/>
              </a:lnSpc>
              <a:defRPr sz="1800"/>
            </a:pPr>
            <a:r>
              <a:rPr b="1" sz="2200">
                <a:solidFill>
                  <a:srgbClr val="FFFFFF"/>
                </a:solidFill>
                <a:uFill>
                  <a:solidFill>
                    <a:srgbClr val="FFFFFF"/>
                  </a:solidFill>
                </a:uFill>
                <a:latin typeface="Gill Sans"/>
                <a:ea typeface="Gill Sans"/>
                <a:cs typeface="Gill Sans"/>
                <a:sym typeface="Gill Sans"/>
              </a:rPr>
              <a:t>             a summary that addresses </a:t>
            </a:r>
            <a:endParaRPr b="1" sz="2200">
              <a:solidFill>
                <a:srgbClr val="FFFFFF"/>
              </a:solidFill>
              <a:uFill>
                <a:solidFill>
                  <a:srgbClr val="FFFFFF"/>
                </a:solidFill>
              </a:uFill>
              <a:latin typeface="Gill Sans"/>
              <a:ea typeface="Gill Sans"/>
              <a:cs typeface="Gill Sans"/>
              <a:sym typeface="Gill Sans"/>
            </a:endParaRPr>
          </a:p>
          <a:p>
            <a:pPr lvl="0" algn="l" defTabSz="914400">
              <a:lnSpc>
                <a:spcPct val="75000"/>
              </a:lnSpc>
              <a:defRPr sz="1800"/>
            </a:pPr>
            <a:r>
              <a:rPr b="1" sz="2200">
                <a:solidFill>
                  <a:srgbClr val="FFFFFF"/>
                </a:solidFill>
                <a:uFill>
                  <a:solidFill>
                    <a:srgbClr val="FFFFFF"/>
                  </a:solidFill>
                </a:uFill>
                <a:latin typeface="Gill Sans"/>
                <a:ea typeface="Gill Sans"/>
                <a:cs typeface="Gill Sans"/>
                <a:sym typeface="Gill Sans"/>
              </a:rPr>
              <a:t>             the essential question and </a:t>
            </a:r>
            <a:endParaRPr b="1" sz="2200">
              <a:solidFill>
                <a:srgbClr val="FFFFFF"/>
              </a:solidFill>
              <a:uFill>
                <a:solidFill>
                  <a:srgbClr val="FFFFFF"/>
                </a:solidFill>
              </a:uFill>
              <a:latin typeface="Gill Sans"/>
              <a:ea typeface="Gill Sans"/>
              <a:cs typeface="Gill Sans"/>
              <a:sym typeface="Gill Sans"/>
            </a:endParaRPr>
          </a:p>
          <a:p>
            <a:pPr lvl="0" algn="l" defTabSz="914400">
              <a:lnSpc>
                <a:spcPct val="75000"/>
              </a:lnSpc>
              <a:defRPr sz="1800"/>
            </a:pPr>
            <a:r>
              <a:rPr b="1" sz="2200">
                <a:solidFill>
                  <a:srgbClr val="FFFFFF"/>
                </a:solidFill>
                <a:uFill>
                  <a:solidFill>
                    <a:srgbClr val="FFFFFF"/>
                  </a:solidFill>
                </a:uFill>
                <a:latin typeface="Gill Sans"/>
                <a:ea typeface="Gill Sans"/>
                <a:cs typeface="Gill Sans"/>
                <a:sym typeface="Gill Sans"/>
              </a:rPr>
              <a:t>             main ideas</a:t>
            </a:r>
            <a:endParaRPr b="1" sz="4800">
              <a:solidFill>
                <a:srgbClr val="FFFFFF"/>
              </a:solidFill>
              <a:uFill>
                <a:solidFill>
                  <a:srgbClr val="FFFFFF"/>
                </a:solidFill>
              </a:uFill>
              <a:latin typeface="Gill Sans"/>
              <a:ea typeface="Gill Sans"/>
              <a:cs typeface="Gill Sans"/>
              <a:sym typeface="Gill Sans"/>
            </a:endParaRPr>
          </a:p>
          <a:p>
            <a:pPr lvl="0" algn="l" defTabSz="914400">
              <a:lnSpc>
                <a:spcPct val="75000"/>
              </a:lnSpc>
              <a:defRPr sz="1800"/>
            </a:pPr>
            <a:r>
              <a:rPr b="1" sz="4800">
                <a:solidFill>
                  <a:srgbClr val="FFFFFF"/>
                </a:solidFill>
                <a:uFill>
                  <a:solidFill>
                    <a:srgbClr val="FFFFFF"/>
                  </a:solidFill>
                </a:uFill>
                <a:latin typeface="Gill Sans"/>
                <a:ea typeface="Gill Sans"/>
                <a:cs typeface="Gill Sans"/>
                <a:sym typeface="Gill Sans"/>
              </a:rPr>
              <a:t>7. </a:t>
            </a:r>
            <a:r>
              <a:rPr b="1" sz="4800">
                <a:solidFill>
                  <a:srgbClr val="FFFF33"/>
                </a:solidFill>
                <a:uFill>
                  <a:solidFill>
                    <a:srgbClr val="FFFF33"/>
                  </a:solidFill>
                </a:uFill>
                <a:latin typeface="Gill Sans"/>
                <a:ea typeface="Gill Sans"/>
                <a:cs typeface="Gill Sans"/>
                <a:sym typeface="Gill Sans"/>
              </a:rPr>
              <a:t>L</a:t>
            </a:r>
            <a:r>
              <a:rPr b="1" sz="2400">
                <a:solidFill>
                  <a:srgbClr val="FFFFFF"/>
                </a:solidFill>
                <a:uFill>
                  <a:solidFill>
                    <a:srgbClr val="FFFFFF"/>
                  </a:solidFill>
                </a:uFill>
                <a:latin typeface="Gill Sans"/>
                <a:ea typeface="Gill Sans"/>
                <a:cs typeface="Gill Sans"/>
                <a:sym typeface="Gill Sans"/>
              </a:rPr>
              <a:t>earning tool</a:t>
            </a:r>
            <a:r>
              <a:rPr sz="4800">
                <a:solidFill>
                  <a:srgbClr val="FFFFFF"/>
                </a:solidFill>
                <a:uFill>
                  <a:solidFill>
                    <a:srgbClr val="FFFFFF"/>
                  </a:solidFill>
                </a:uFill>
                <a:latin typeface="Gill Sans"/>
                <a:ea typeface="Gill Sans"/>
                <a:cs typeface="Gill Sans"/>
                <a:sym typeface="Gill Sans"/>
              </a:rPr>
              <a:t> </a:t>
            </a:r>
          </a:p>
        </p:txBody>
      </p:sp>
      <p:sp>
        <p:nvSpPr>
          <p:cNvPr id="988" name="Shape 988"/>
          <p:cNvSpPr/>
          <p:nvPr/>
        </p:nvSpPr>
        <p:spPr>
          <a:xfrm flipH="1">
            <a:off x="3695700" y="1358900"/>
            <a:ext cx="3860800" cy="379413"/>
          </a:xfrm>
          <a:prstGeom prst="line">
            <a:avLst/>
          </a:prstGeom>
          <a:solidFill>
            <a:srgbClr val="000000">
              <a:alpha val="0"/>
            </a:srgbClr>
          </a:solidFill>
          <a:ln w="50800">
            <a:solidFill/>
            <a:round/>
            <a:headEnd type="stealth"/>
          </a:ln>
        </p:spPr>
        <p:txBody>
          <a:bodyPr lIns="0" tIns="0" rIns="0" bIns="0"/>
          <a:lstStyle/>
          <a:p>
            <a:pPr lvl="0" algn="l" defTabSz="457200">
              <a:defRPr sz="1200">
                <a:latin typeface="Helvetica"/>
                <a:ea typeface="Helvetica"/>
                <a:cs typeface="Helvetica"/>
                <a:sym typeface="Helvetica"/>
              </a:defRPr>
            </a:pPr>
          </a:p>
        </p:txBody>
      </p:sp>
      <p:sp>
        <p:nvSpPr>
          <p:cNvPr id="989" name="Shape 989"/>
          <p:cNvSpPr/>
          <p:nvPr/>
        </p:nvSpPr>
        <p:spPr>
          <a:xfrm flipH="1" flipV="1">
            <a:off x="4686300" y="2806700"/>
            <a:ext cx="4899316" cy="338222"/>
          </a:xfrm>
          <a:prstGeom prst="line">
            <a:avLst/>
          </a:prstGeom>
          <a:solidFill>
            <a:srgbClr val="000000">
              <a:alpha val="0"/>
            </a:srgbClr>
          </a:solidFill>
          <a:ln w="50800">
            <a:solidFill/>
            <a:round/>
            <a:headEnd type="stealth"/>
          </a:ln>
        </p:spPr>
        <p:txBody>
          <a:bodyPr lIns="0" tIns="0" rIns="0" bIns="0"/>
          <a:lstStyle/>
          <a:p>
            <a:pPr lvl="0" algn="l" defTabSz="457200">
              <a:defRPr sz="1200">
                <a:latin typeface="Helvetica"/>
                <a:ea typeface="Helvetica"/>
                <a:cs typeface="Helvetica"/>
                <a:sym typeface="Helvetica"/>
              </a:defRPr>
            </a:pPr>
          </a:p>
        </p:txBody>
      </p:sp>
      <p:sp>
        <p:nvSpPr>
          <p:cNvPr id="990" name="Shape 990"/>
          <p:cNvSpPr/>
          <p:nvPr/>
        </p:nvSpPr>
        <p:spPr>
          <a:xfrm flipH="1">
            <a:off x="4919529" y="3917715"/>
            <a:ext cx="4724401" cy="114301"/>
          </a:xfrm>
          <a:prstGeom prst="line">
            <a:avLst/>
          </a:prstGeom>
          <a:solidFill>
            <a:srgbClr val="000000">
              <a:alpha val="0"/>
            </a:srgbClr>
          </a:solidFill>
          <a:ln w="50800">
            <a:solidFill>
              <a:srgbClr val="A40800"/>
            </a:solidFill>
            <a:round/>
            <a:headEnd type="stealth"/>
          </a:ln>
        </p:spPr>
        <p:txBody>
          <a:bodyPr lIns="0" tIns="0" rIns="0" bIns="0"/>
          <a:lstStyle/>
          <a:p>
            <a:pPr lvl="0" algn="l" defTabSz="457200">
              <a:defRPr sz="1200">
                <a:latin typeface="Helvetica"/>
                <a:ea typeface="Helvetica"/>
                <a:cs typeface="Helvetica"/>
                <a:sym typeface="Helvetica"/>
              </a:defRPr>
            </a:pPr>
          </a:p>
        </p:txBody>
      </p:sp>
      <p:sp>
        <p:nvSpPr>
          <p:cNvPr id="991" name="Shape 991"/>
          <p:cNvSpPr/>
          <p:nvPr/>
        </p:nvSpPr>
        <p:spPr>
          <a:xfrm flipH="1">
            <a:off x="4805774" y="5089704"/>
            <a:ext cx="1333501" cy="11113"/>
          </a:xfrm>
          <a:prstGeom prst="line">
            <a:avLst/>
          </a:prstGeom>
          <a:solidFill>
            <a:srgbClr val="000000">
              <a:alpha val="0"/>
            </a:srgbClr>
          </a:solidFill>
          <a:ln w="50800">
            <a:solidFill/>
            <a:round/>
            <a:headEnd type="stealth"/>
          </a:ln>
        </p:spPr>
        <p:txBody>
          <a:bodyPr lIns="0" tIns="0" rIns="0" bIns="0"/>
          <a:lstStyle/>
          <a:p>
            <a:pPr lvl="0" algn="l" defTabSz="457200">
              <a:defRPr sz="1200">
                <a:latin typeface="Helvetica"/>
                <a:ea typeface="Helvetica"/>
                <a:cs typeface="Helvetica"/>
                <a:sym typeface="Helvetica"/>
              </a:defRPr>
            </a:pPr>
          </a:p>
        </p:txBody>
      </p:sp>
      <p:sp>
        <p:nvSpPr>
          <p:cNvPr id="992" name="Shape 992"/>
          <p:cNvSpPr/>
          <p:nvPr/>
        </p:nvSpPr>
        <p:spPr>
          <a:xfrm flipH="1">
            <a:off x="4356100" y="5829300"/>
            <a:ext cx="4813300" cy="101600"/>
          </a:xfrm>
          <a:prstGeom prst="line">
            <a:avLst/>
          </a:prstGeom>
          <a:solidFill>
            <a:srgbClr val="000000">
              <a:alpha val="0"/>
            </a:srgbClr>
          </a:solidFill>
          <a:ln w="50800">
            <a:solidFill/>
            <a:round/>
            <a:headEnd type="stealth"/>
          </a:ln>
        </p:spPr>
        <p:txBody>
          <a:bodyPr lIns="0" tIns="0" rIns="0" bIns="0"/>
          <a:lstStyle/>
          <a:p>
            <a:pPr lvl="0" algn="l" defTabSz="457200">
              <a:defRPr sz="1200">
                <a:latin typeface="Helvetica"/>
                <a:ea typeface="Helvetica"/>
                <a:cs typeface="Helvetica"/>
                <a:sym typeface="Helvetica"/>
              </a:defRPr>
            </a:pPr>
          </a:p>
        </p:txBody>
      </p:sp>
      <p:sp>
        <p:nvSpPr>
          <p:cNvPr id="993" name="Shape 993"/>
          <p:cNvSpPr/>
          <p:nvPr/>
        </p:nvSpPr>
        <p:spPr>
          <a:xfrm flipH="1" flipV="1">
            <a:off x="4787900" y="7137400"/>
            <a:ext cx="4445000" cy="1041400"/>
          </a:xfrm>
          <a:prstGeom prst="line">
            <a:avLst/>
          </a:prstGeom>
          <a:solidFill>
            <a:srgbClr val="000000">
              <a:alpha val="0"/>
            </a:srgbClr>
          </a:solidFill>
          <a:ln w="50800">
            <a:solidFill/>
            <a:round/>
            <a:headEnd type="stealth"/>
          </a:ln>
        </p:spPr>
        <p:txBody>
          <a:bodyPr lIns="0" tIns="0" rIns="0" bIns="0"/>
          <a:lstStyle/>
          <a:p>
            <a:pPr lvl="0" algn="l" defTabSz="457200">
              <a:defRPr sz="1200">
                <a:latin typeface="Helvetica"/>
                <a:ea typeface="Helvetica"/>
                <a:cs typeface="Helvetica"/>
                <a:sym typeface="Helvetica"/>
              </a:defRPr>
            </a:pPr>
          </a:p>
        </p:txBody>
      </p:sp>
      <p:sp>
        <p:nvSpPr>
          <p:cNvPr id="994" name="Shape 994"/>
          <p:cNvSpPr/>
          <p:nvPr/>
        </p:nvSpPr>
        <p:spPr>
          <a:xfrm>
            <a:off x="953293" y="4134608"/>
            <a:ext cx="3287714" cy="368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defRPr b="1" i="1" sz="1800">
                <a:solidFill>
                  <a:srgbClr val="6E0500"/>
                </a:solidFill>
                <a:uFill>
                  <a:solidFill>
                    <a:srgbClr val="6E0500"/>
                  </a:solidFill>
                </a:uFill>
                <a:latin typeface="Gill Sans"/>
                <a:ea typeface="Gill Sans"/>
                <a:cs typeface="Gill Sans"/>
                <a:sym typeface="Gill Sans"/>
              </a:defRPr>
            </a:lvl1pPr>
          </a:lstStyle>
          <a:p>
            <a:pPr lvl="0">
              <a:defRPr b="0" i="0">
                <a:solidFill>
                  <a:srgbClr val="000000"/>
                </a:solidFill>
                <a:uFillTx/>
              </a:defRPr>
            </a:pPr>
            <a:r>
              <a:rPr b="1" i="1">
                <a:solidFill>
                  <a:srgbClr val="6E0500"/>
                </a:solidFill>
                <a:uFill>
                  <a:solidFill>
                    <a:srgbClr val="6E0500"/>
                  </a:solidFill>
                </a:uFill>
              </a:rPr>
              <a:t>(use another color to do this)</a:t>
            </a:r>
          </a:p>
        </p:txBody>
      </p:sp>
      <p:sp>
        <p:nvSpPr>
          <p:cNvPr id="995" name="Shape 995"/>
          <p:cNvSpPr/>
          <p:nvPr/>
        </p:nvSpPr>
        <p:spPr>
          <a:xfrm>
            <a:off x="819150" y="6230166"/>
            <a:ext cx="3263900" cy="36830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defRPr b="1" i="1" sz="1800">
                <a:solidFill>
                  <a:srgbClr val="FFFFFF"/>
                </a:solidFill>
                <a:uFill>
                  <a:solidFill>
                    <a:srgbClr val="FFFFFF"/>
                  </a:solidFill>
                </a:uFill>
                <a:latin typeface="Gill Sans"/>
                <a:ea typeface="Gill Sans"/>
                <a:cs typeface="Gill Sans"/>
                <a:sym typeface="Gill Sans"/>
              </a:defRPr>
            </a:lvl1pPr>
          </a:lstStyle>
          <a:p>
            <a:pPr lvl="0">
              <a:defRPr b="0" i="0">
                <a:solidFill>
                  <a:srgbClr val="000000"/>
                </a:solidFill>
                <a:uFillTx/>
              </a:defRPr>
            </a:pPr>
            <a:r>
              <a:rPr b="1" i="1">
                <a:solidFill>
                  <a:srgbClr val="FFFFFF"/>
                </a:solidFill>
                <a:uFill>
                  <a:solidFill>
                    <a:srgbClr val="FFFFFF"/>
                  </a:solidFill>
                </a:uFill>
              </a:rPr>
              <a:t>(use original color to do this)</a:t>
            </a:r>
          </a:p>
        </p:txBody>
      </p:sp>
      <p:sp>
        <p:nvSpPr>
          <p:cNvPr id="996" name="Shape 996"/>
          <p:cNvSpPr/>
          <p:nvPr/>
        </p:nvSpPr>
        <p:spPr>
          <a:xfrm flipH="1" flipV="1">
            <a:off x="3761029" y="1836899"/>
            <a:ext cx="3430303" cy="1023233"/>
          </a:xfrm>
          <a:prstGeom prst="line">
            <a:avLst/>
          </a:prstGeom>
          <a:solidFill>
            <a:srgbClr val="000000">
              <a:alpha val="0"/>
            </a:srgbClr>
          </a:solidFill>
          <a:ln w="50800">
            <a:solidFill/>
            <a:round/>
            <a:headEnd type="stealth"/>
          </a:ln>
        </p:spPr>
        <p:txBody>
          <a:bodyPr lIns="0" tIns="0" rIns="0" bIns="0"/>
          <a:lstStyle/>
          <a:p>
            <a:pPr lvl="0" algn="l" defTabSz="457200">
              <a:defRPr sz="1200">
                <a:latin typeface="Helvetica"/>
                <a:ea typeface="Helvetica"/>
                <a:cs typeface="Helvetica"/>
                <a:sym typeface="Helvetica"/>
              </a:defRPr>
            </a:pPr>
          </a:p>
        </p:txBody>
      </p:sp>
    </p:spTree>
  </p:cSld>
  <p:clrMapOvr>
    <a:masterClrMapping/>
  </p:clrMapOvr>
  <p:transition spd="fast" advClick="1"/>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998" name="Shape 998"/>
          <p:cNvSpPr/>
          <p:nvPr/>
        </p:nvSpPr>
        <p:spPr>
          <a:xfrm>
            <a:off x="114300" y="863599"/>
            <a:ext cx="4965700" cy="8585202"/>
          </a:xfrm>
          <a:prstGeom prst="rect">
            <a:avLst/>
          </a:prstGeom>
          <a:solidFill>
            <a:srgbClr val="84DDFD">
              <a:alpha val="89999"/>
            </a:srgbClr>
          </a:solidFill>
          <a:ln w="25400">
            <a:round/>
          </a:ln>
        </p:spPr>
        <p:txBody>
          <a:bodyPr lIns="0" tIns="0" rIns="0" bIns="0" anchor="ctr"/>
          <a:lstStyle/>
          <a:p>
            <a:pPr lvl="0">
              <a:defRPr sz="2400">
                <a:solidFill>
                  <a:srgbClr val="FFFFFF"/>
                </a:solidFill>
              </a:defRPr>
            </a:pPr>
          </a:p>
        </p:txBody>
      </p:sp>
      <p:sp>
        <p:nvSpPr>
          <p:cNvPr id="999" name="Shape 999"/>
          <p:cNvSpPr/>
          <p:nvPr/>
        </p:nvSpPr>
        <p:spPr>
          <a:xfrm>
            <a:off x="5181600" y="25400"/>
            <a:ext cx="7315200" cy="9423400"/>
          </a:xfrm>
          <a:prstGeom prst="rect">
            <a:avLst/>
          </a:prstGeom>
          <a:solidFill>
            <a:srgbClr val="FFFFFF"/>
          </a:solidFill>
          <a:ln w="25400">
            <a:round/>
          </a:ln>
        </p:spPr>
        <p:txBody>
          <a:bodyPr lIns="0" tIns="0" rIns="0" bIns="0" anchor="ctr"/>
          <a:lstStyle/>
          <a:p>
            <a:pPr lvl="0">
              <a:defRPr sz="2400">
                <a:solidFill>
                  <a:srgbClr val="FFFFFF"/>
                </a:solidFill>
              </a:defRPr>
            </a:pPr>
          </a:p>
        </p:txBody>
      </p:sp>
      <p:pic>
        <p:nvPicPr>
          <p:cNvPr id="1000" name="image.png"/>
          <p:cNvPicPr/>
          <p:nvPr/>
        </p:nvPicPr>
        <p:blipFill>
          <a:blip r:embed="rId2">
            <a:extLst/>
          </a:blip>
          <a:stretch>
            <a:fillRect/>
          </a:stretch>
        </p:blipFill>
        <p:spPr>
          <a:xfrm>
            <a:off x="4964112" y="-106363"/>
            <a:ext cx="7469188" cy="9663113"/>
          </a:xfrm>
          <a:prstGeom prst="rect">
            <a:avLst/>
          </a:prstGeom>
          <a:ln w="12700">
            <a:miter lim="400000"/>
          </a:ln>
        </p:spPr>
      </p:pic>
      <p:sp>
        <p:nvSpPr>
          <p:cNvPr id="1001" name="Shape 1001"/>
          <p:cNvSpPr/>
          <p:nvPr/>
        </p:nvSpPr>
        <p:spPr>
          <a:xfrm>
            <a:off x="5257800" y="177800"/>
            <a:ext cx="6896100" cy="1968500"/>
          </a:xfrm>
          <a:prstGeom prst="rect">
            <a:avLst/>
          </a:prstGeom>
          <a:solidFill>
            <a:srgbClr val="FFF959">
              <a:alpha val="39999"/>
            </a:srgbClr>
          </a:solidFill>
          <a:ln w="25400">
            <a:round/>
          </a:ln>
        </p:spPr>
        <p:txBody>
          <a:bodyPr lIns="0" tIns="0" rIns="0" bIns="0" anchor="ctr"/>
          <a:lstStyle/>
          <a:p>
            <a:pPr lvl="0">
              <a:defRPr sz="2400">
                <a:solidFill>
                  <a:srgbClr val="FFFFFF"/>
                </a:solidFill>
              </a:defRPr>
            </a:pPr>
          </a:p>
        </p:txBody>
      </p:sp>
      <p:sp>
        <p:nvSpPr>
          <p:cNvPr id="1002" name="Shape 1002"/>
          <p:cNvSpPr/>
          <p:nvPr/>
        </p:nvSpPr>
        <p:spPr>
          <a:xfrm>
            <a:off x="7175500" y="2413000"/>
            <a:ext cx="5003800" cy="4787900"/>
          </a:xfrm>
          <a:prstGeom prst="rect">
            <a:avLst/>
          </a:prstGeom>
          <a:solidFill>
            <a:srgbClr val="4A00E6">
              <a:alpha val="39999"/>
            </a:srgbClr>
          </a:solidFill>
          <a:ln w="25400">
            <a:round/>
          </a:ln>
        </p:spPr>
        <p:txBody>
          <a:bodyPr lIns="0" tIns="0" rIns="0" bIns="0" anchor="ctr"/>
          <a:lstStyle/>
          <a:p>
            <a:pPr lvl="0">
              <a:defRPr sz="2400">
                <a:solidFill>
                  <a:srgbClr val="FFFFFF"/>
                </a:solidFill>
              </a:defRPr>
            </a:pPr>
          </a:p>
        </p:txBody>
      </p:sp>
      <p:sp>
        <p:nvSpPr>
          <p:cNvPr id="1003" name="Shape 1003"/>
          <p:cNvSpPr/>
          <p:nvPr/>
        </p:nvSpPr>
        <p:spPr>
          <a:xfrm>
            <a:off x="7175500" y="7239000"/>
            <a:ext cx="5003800" cy="1524000"/>
          </a:xfrm>
          <a:prstGeom prst="rect">
            <a:avLst/>
          </a:prstGeom>
          <a:solidFill>
            <a:srgbClr val="FF2712">
              <a:alpha val="39999"/>
            </a:srgbClr>
          </a:solidFill>
          <a:ln w="25400">
            <a:round/>
          </a:ln>
        </p:spPr>
        <p:txBody>
          <a:bodyPr lIns="0" tIns="0" rIns="0" bIns="0" anchor="ctr"/>
          <a:lstStyle/>
          <a:p>
            <a:pPr lvl="0">
              <a:defRPr sz="2400">
                <a:solidFill>
                  <a:srgbClr val="FFFFFF"/>
                </a:solidFill>
              </a:defRPr>
            </a:pPr>
          </a:p>
        </p:txBody>
      </p:sp>
      <p:sp>
        <p:nvSpPr>
          <p:cNvPr id="1004" name="Shape 1004"/>
          <p:cNvSpPr/>
          <p:nvPr/>
        </p:nvSpPr>
        <p:spPr>
          <a:xfrm>
            <a:off x="5422900" y="2413000"/>
            <a:ext cx="1689100" cy="6311900"/>
          </a:xfrm>
          <a:prstGeom prst="rect">
            <a:avLst/>
          </a:prstGeom>
          <a:solidFill>
            <a:srgbClr val="558E28">
              <a:alpha val="50000"/>
            </a:srgbClr>
          </a:solidFill>
          <a:ln w="25400">
            <a:round/>
          </a:ln>
        </p:spPr>
        <p:txBody>
          <a:bodyPr lIns="0" tIns="0" rIns="0" bIns="0" anchor="ctr"/>
          <a:lstStyle/>
          <a:p>
            <a:pPr lvl="0">
              <a:defRPr sz="2400">
                <a:solidFill>
                  <a:srgbClr val="FFFFFF"/>
                </a:solidFill>
              </a:defRPr>
            </a:pPr>
          </a:p>
        </p:txBody>
      </p:sp>
      <p:sp>
        <p:nvSpPr>
          <p:cNvPr id="1005" name="Shape 1005"/>
          <p:cNvSpPr/>
          <p:nvPr/>
        </p:nvSpPr>
        <p:spPr>
          <a:xfrm>
            <a:off x="63500" y="139700"/>
            <a:ext cx="4775200" cy="7239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914400">
              <a:defRPr sz="1800"/>
            </a:pPr>
            <a:r>
              <a:rPr b="1" sz="4200" u="sng">
                <a:solidFill>
                  <a:srgbClr val="FFFFFF"/>
                </a:solidFill>
                <a:uFill>
                  <a:solidFill>
                    <a:srgbClr val="FFFFFF"/>
                  </a:solidFill>
                </a:uFill>
                <a:latin typeface="Gill Sans"/>
                <a:ea typeface="Gill Sans"/>
                <a:cs typeface="Gill Sans"/>
                <a:sym typeface="Gill Sans"/>
              </a:rPr>
              <a:t>The </a:t>
            </a:r>
            <a:r>
              <a:rPr b="1" sz="4200" u="sng">
                <a:solidFill>
                  <a:srgbClr val="F3EB00"/>
                </a:solidFill>
                <a:uFill>
                  <a:solidFill>
                    <a:srgbClr val="F3EB00"/>
                  </a:solidFill>
                </a:uFill>
                <a:latin typeface="Gill Sans"/>
                <a:ea typeface="Gill Sans"/>
                <a:cs typeface="Gill Sans"/>
                <a:sym typeface="Gill Sans"/>
              </a:rPr>
              <a:t>Cornell</a:t>
            </a:r>
            <a:r>
              <a:rPr b="1" sz="4200" u="sng">
                <a:solidFill>
                  <a:srgbClr val="FFFFFF"/>
                </a:solidFill>
                <a:uFill>
                  <a:solidFill>
                    <a:srgbClr val="FFFFFF"/>
                  </a:solidFill>
                </a:uFill>
                <a:latin typeface="Gill Sans"/>
                <a:ea typeface="Gill Sans"/>
                <a:cs typeface="Gill Sans"/>
                <a:sym typeface="Gill Sans"/>
              </a:rPr>
              <a:t> Way</a:t>
            </a:r>
          </a:p>
        </p:txBody>
      </p:sp>
      <p:sp>
        <p:nvSpPr>
          <p:cNvPr id="1006" name="Shape 1006"/>
          <p:cNvSpPr/>
          <p:nvPr/>
        </p:nvSpPr>
        <p:spPr>
          <a:xfrm>
            <a:off x="139700" y="1263649"/>
            <a:ext cx="4914901" cy="77851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914400">
              <a:lnSpc>
                <a:spcPct val="150000"/>
              </a:lnSpc>
              <a:defRPr sz="1800"/>
            </a:pPr>
            <a:r>
              <a:rPr b="1" sz="4800">
                <a:solidFill>
                  <a:srgbClr val="FFFFFF"/>
                </a:solidFill>
                <a:uFill>
                  <a:solidFill>
                    <a:srgbClr val="FFFFFF"/>
                  </a:solidFill>
                </a:uFill>
                <a:latin typeface="Gill Sans"/>
                <a:ea typeface="Gill Sans"/>
                <a:cs typeface="Gill Sans"/>
                <a:sym typeface="Gill Sans"/>
              </a:rPr>
              <a:t>1. </a:t>
            </a:r>
            <a:r>
              <a:rPr b="1" sz="4800">
                <a:solidFill>
                  <a:srgbClr val="FFF959"/>
                </a:solidFill>
                <a:uFill>
                  <a:solidFill>
                    <a:srgbClr val="FFF959"/>
                  </a:solidFill>
                </a:uFill>
                <a:latin typeface="Gill Sans"/>
                <a:ea typeface="Gill Sans"/>
                <a:cs typeface="Gill Sans"/>
                <a:sym typeface="Gill Sans"/>
              </a:rPr>
              <a:t>C</a:t>
            </a:r>
            <a:endParaRPr b="1" sz="4800">
              <a:solidFill>
                <a:srgbClr val="FFFFFF"/>
              </a:solidFill>
              <a:uFill>
                <a:solidFill>
                  <a:srgbClr val="FFFFFF"/>
                </a:solidFill>
              </a:uFill>
              <a:latin typeface="Gill Sans"/>
              <a:ea typeface="Gill Sans"/>
              <a:cs typeface="Gill Sans"/>
              <a:sym typeface="Gill Sans"/>
            </a:endParaRPr>
          </a:p>
          <a:p>
            <a:pPr lvl="0" algn="l" defTabSz="914400">
              <a:lnSpc>
                <a:spcPct val="150000"/>
              </a:lnSpc>
              <a:defRPr sz="1800"/>
            </a:pPr>
            <a:r>
              <a:rPr b="1" sz="4800">
                <a:solidFill>
                  <a:srgbClr val="FFFFFF"/>
                </a:solidFill>
                <a:uFill>
                  <a:solidFill>
                    <a:srgbClr val="FFFFFF"/>
                  </a:solidFill>
                </a:uFill>
                <a:latin typeface="Gill Sans"/>
                <a:ea typeface="Gill Sans"/>
                <a:cs typeface="Gill Sans"/>
                <a:sym typeface="Gill Sans"/>
              </a:rPr>
              <a:t>2. </a:t>
            </a:r>
            <a:r>
              <a:rPr b="1" sz="4800">
                <a:solidFill>
                  <a:srgbClr val="FFFF33"/>
                </a:solidFill>
                <a:uFill>
                  <a:solidFill>
                    <a:srgbClr val="FFFF33"/>
                  </a:solidFill>
                </a:uFill>
                <a:latin typeface="Gill Sans"/>
                <a:ea typeface="Gill Sans"/>
                <a:cs typeface="Gill Sans"/>
                <a:sym typeface="Gill Sans"/>
              </a:rPr>
              <a:t>O</a:t>
            </a:r>
            <a:endParaRPr b="1" sz="4800">
              <a:solidFill>
                <a:srgbClr val="FFFFFF"/>
              </a:solidFill>
              <a:uFill>
                <a:solidFill>
                  <a:srgbClr val="FFFFFF"/>
                </a:solidFill>
              </a:uFill>
              <a:latin typeface="Gill Sans"/>
              <a:ea typeface="Gill Sans"/>
              <a:cs typeface="Gill Sans"/>
              <a:sym typeface="Gill Sans"/>
            </a:endParaRPr>
          </a:p>
          <a:p>
            <a:pPr lvl="0" algn="l" defTabSz="914400">
              <a:lnSpc>
                <a:spcPct val="150000"/>
              </a:lnSpc>
              <a:defRPr sz="1800"/>
            </a:pPr>
            <a:r>
              <a:rPr b="1" sz="4800">
                <a:solidFill>
                  <a:srgbClr val="FFFFFF"/>
                </a:solidFill>
                <a:uFill>
                  <a:solidFill>
                    <a:srgbClr val="FFFFFF"/>
                  </a:solidFill>
                </a:uFill>
                <a:latin typeface="Gill Sans"/>
                <a:ea typeface="Gill Sans"/>
                <a:cs typeface="Gill Sans"/>
                <a:sym typeface="Gill Sans"/>
              </a:rPr>
              <a:t>3. </a:t>
            </a:r>
            <a:r>
              <a:rPr b="1" sz="4800">
                <a:solidFill>
                  <a:srgbClr val="9B2C01"/>
                </a:solidFill>
                <a:uFill>
                  <a:solidFill>
                    <a:srgbClr val="9B2C01"/>
                  </a:solidFill>
                </a:uFill>
                <a:latin typeface="Gill Sans"/>
                <a:ea typeface="Gill Sans"/>
                <a:cs typeface="Gill Sans"/>
                <a:sym typeface="Gill Sans"/>
              </a:rPr>
              <a:t>R</a:t>
            </a:r>
            <a:endParaRPr b="1" sz="4800">
              <a:solidFill>
                <a:srgbClr val="FFFFFF"/>
              </a:solidFill>
              <a:uFill>
                <a:solidFill>
                  <a:srgbClr val="FFFFFF"/>
                </a:solidFill>
              </a:uFill>
              <a:latin typeface="Gill Sans"/>
              <a:ea typeface="Gill Sans"/>
              <a:cs typeface="Gill Sans"/>
              <a:sym typeface="Gill Sans"/>
            </a:endParaRPr>
          </a:p>
          <a:p>
            <a:pPr lvl="0" algn="l" defTabSz="914400">
              <a:lnSpc>
                <a:spcPct val="150000"/>
              </a:lnSpc>
              <a:defRPr sz="1800"/>
            </a:pPr>
            <a:r>
              <a:rPr b="1" sz="4800">
                <a:solidFill>
                  <a:srgbClr val="FFFFFF"/>
                </a:solidFill>
                <a:uFill>
                  <a:solidFill>
                    <a:srgbClr val="FFFFFF"/>
                  </a:solidFill>
                </a:uFill>
                <a:latin typeface="Gill Sans"/>
                <a:ea typeface="Gill Sans"/>
                <a:cs typeface="Gill Sans"/>
                <a:sym typeface="Gill Sans"/>
              </a:rPr>
              <a:t>4. </a:t>
            </a:r>
            <a:r>
              <a:rPr b="1" sz="4800">
                <a:solidFill>
                  <a:srgbClr val="9B2C01"/>
                </a:solidFill>
                <a:uFill>
                  <a:solidFill>
                    <a:srgbClr val="9B2C01"/>
                  </a:solidFill>
                </a:uFill>
                <a:latin typeface="Gill Sans"/>
                <a:ea typeface="Gill Sans"/>
                <a:cs typeface="Gill Sans"/>
                <a:sym typeface="Gill Sans"/>
              </a:rPr>
              <a:t>N</a:t>
            </a:r>
            <a:endParaRPr b="1" sz="4800">
              <a:solidFill>
                <a:srgbClr val="FFFFFF"/>
              </a:solidFill>
              <a:uFill>
                <a:solidFill>
                  <a:srgbClr val="FFFFFF"/>
                </a:solidFill>
              </a:uFill>
              <a:latin typeface="Gill Sans"/>
              <a:ea typeface="Gill Sans"/>
              <a:cs typeface="Gill Sans"/>
              <a:sym typeface="Gill Sans"/>
            </a:endParaRPr>
          </a:p>
          <a:p>
            <a:pPr lvl="0" algn="l" defTabSz="914400">
              <a:defRPr sz="1800"/>
            </a:pPr>
            <a:r>
              <a:rPr b="1" sz="4800">
                <a:solidFill>
                  <a:srgbClr val="FFFFFF"/>
                </a:solidFill>
                <a:uFill>
                  <a:solidFill>
                    <a:srgbClr val="FFFFFF"/>
                  </a:solidFill>
                </a:uFill>
                <a:latin typeface="Gill Sans"/>
                <a:ea typeface="Gill Sans"/>
                <a:cs typeface="Gill Sans"/>
                <a:sym typeface="Gill Sans"/>
              </a:rPr>
              <a:t>5. </a:t>
            </a:r>
            <a:r>
              <a:rPr b="1" sz="4800">
                <a:solidFill>
                  <a:srgbClr val="9B2C01"/>
                </a:solidFill>
                <a:uFill>
                  <a:solidFill>
                    <a:srgbClr val="9B2C01"/>
                  </a:solidFill>
                </a:uFill>
                <a:latin typeface="Gill Sans"/>
                <a:ea typeface="Gill Sans"/>
                <a:cs typeface="Gill Sans"/>
                <a:sym typeface="Gill Sans"/>
              </a:rPr>
              <a:t>E</a:t>
            </a:r>
            <a:endParaRPr b="1" sz="4800">
              <a:solidFill>
                <a:srgbClr val="FFFFFF"/>
              </a:solidFill>
              <a:uFill>
                <a:solidFill>
                  <a:srgbClr val="FFFFFF"/>
                </a:solidFill>
              </a:uFill>
              <a:latin typeface="Gill Sans"/>
              <a:ea typeface="Gill Sans"/>
              <a:cs typeface="Gill Sans"/>
              <a:sym typeface="Gill Sans"/>
            </a:endParaRPr>
          </a:p>
          <a:p>
            <a:pPr lvl="0" algn="l" defTabSz="914400">
              <a:lnSpc>
                <a:spcPct val="150000"/>
              </a:lnSpc>
              <a:defRPr sz="1800"/>
            </a:pPr>
            <a:r>
              <a:rPr b="1" sz="4800">
                <a:solidFill>
                  <a:srgbClr val="FFFFFF"/>
                </a:solidFill>
                <a:uFill>
                  <a:solidFill>
                    <a:srgbClr val="FFFFFF"/>
                  </a:solidFill>
                </a:uFill>
                <a:latin typeface="Gill Sans"/>
                <a:ea typeface="Gill Sans"/>
                <a:cs typeface="Gill Sans"/>
                <a:sym typeface="Gill Sans"/>
              </a:rPr>
              <a:t>6. </a:t>
            </a:r>
            <a:r>
              <a:rPr b="1" sz="4800">
                <a:solidFill>
                  <a:srgbClr val="290082"/>
                </a:solidFill>
                <a:uFill>
                  <a:solidFill>
                    <a:srgbClr val="290082"/>
                  </a:solidFill>
                </a:uFill>
                <a:latin typeface="Gill Sans"/>
                <a:ea typeface="Gill Sans"/>
                <a:cs typeface="Gill Sans"/>
                <a:sym typeface="Gill Sans"/>
              </a:rPr>
              <a:t>L</a:t>
            </a:r>
            <a:endParaRPr b="1" sz="2200">
              <a:solidFill>
                <a:srgbClr val="FFFFFF"/>
              </a:solidFill>
              <a:uFill>
                <a:solidFill>
                  <a:srgbClr val="FFFFFF"/>
                </a:solidFill>
              </a:uFill>
              <a:latin typeface="Gill Sans"/>
              <a:ea typeface="Gill Sans"/>
              <a:cs typeface="Gill Sans"/>
              <a:sym typeface="Gill Sans"/>
            </a:endParaRPr>
          </a:p>
          <a:p>
            <a:pPr lvl="0" algn="l" defTabSz="914400">
              <a:lnSpc>
                <a:spcPct val="150000"/>
              </a:lnSpc>
              <a:defRPr sz="1800"/>
            </a:pPr>
            <a:endParaRPr b="1" sz="4800">
              <a:solidFill>
                <a:srgbClr val="FFFFFF"/>
              </a:solidFill>
              <a:uFill>
                <a:solidFill>
                  <a:srgbClr val="FFFFFF"/>
                </a:solidFill>
              </a:uFill>
              <a:latin typeface="Gill Sans"/>
              <a:ea typeface="Gill Sans"/>
              <a:cs typeface="Gill Sans"/>
              <a:sym typeface="Gill Sans"/>
            </a:endParaRPr>
          </a:p>
          <a:p>
            <a:pPr lvl="0" algn="l" defTabSz="914400">
              <a:defRPr sz="1800"/>
            </a:pPr>
            <a:r>
              <a:rPr b="1" sz="4800">
                <a:solidFill>
                  <a:srgbClr val="FFFFFF"/>
                </a:solidFill>
                <a:uFill>
                  <a:solidFill>
                    <a:srgbClr val="FFFFFF"/>
                  </a:solidFill>
                </a:uFill>
                <a:latin typeface="Gill Sans"/>
                <a:ea typeface="Gill Sans"/>
                <a:cs typeface="Gill Sans"/>
                <a:sym typeface="Gill Sans"/>
              </a:rPr>
              <a:t>7. </a:t>
            </a:r>
            <a:r>
              <a:rPr b="1" sz="4800">
                <a:solidFill>
                  <a:srgbClr val="FFFF33"/>
                </a:solidFill>
                <a:uFill>
                  <a:solidFill>
                    <a:srgbClr val="FFFF33"/>
                  </a:solidFill>
                </a:uFill>
                <a:latin typeface="Gill Sans"/>
                <a:ea typeface="Gill Sans"/>
                <a:cs typeface="Gill Sans"/>
                <a:sym typeface="Gill Sans"/>
              </a:rPr>
              <a:t>L</a:t>
            </a:r>
          </a:p>
        </p:txBody>
      </p:sp>
      <p:sp>
        <p:nvSpPr>
          <p:cNvPr id="1007" name="Shape 1007"/>
          <p:cNvSpPr/>
          <p:nvPr/>
        </p:nvSpPr>
        <p:spPr>
          <a:xfrm flipH="1" flipV="1">
            <a:off x="1638300" y="1295399"/>
            <a:ext cx="5918200" cy="63502"/>
          </a:xfrm>
          <a:prstGeom prst="line">
            <a:avLst/>
          </a:prstGeom>
          <a:solidFill>
            <a:srgbClr val="000000">
              <a:alpha val="0"/>
            </a:srgbClr>
          </a:solidFill>
          <a:ln w="76200">
            <a:solidFill>
              <a:srgbClr val="F3EB00"/>
            </a:solidFill>
            <a:round/>
            <a:headEnd type="stealth"/>
          </a:ln>
        </p:spPr>
        <p:txBody>
          <a:bodyPr lIns="0" tIns="0" rIns="0" bIns="0"/>
          <a:lstStyle/>
          <a:p>
            <a:pPr lvl="0" algn="l" defTabSz="457200">
              <a:defRPr sz="1200">
                <a:latin typeface="Helvetica"/>
                <a:ea typeface="Helvetica"/>
                <a:cs typeface="Helvetica"/>
                <a:sym typeface="Helvetica"/>
              </a:defRPr>
            </a:pPr>
          </a:p>
        </p:txBody>
      </p:sp>
      <p:sp>
        <p:nvSpPr>
          <p:cNvPr id="1008" name="Shape 1008"/>
          <p:cNvSpPr/>
          <p:nvPr/>
        </p:nvSpPr>
        <p:spPr>
          <a:xfrm flipH="1" flipV="1">
            <a:off x="1600200" y="2298699"/>
            <a:ext cx="7543800" cy="2057402"/>
          </a:xfrm>
          <a:prstGeom prst="line">
            <a:avLst/>
          </a:prstGeom>
          <a:solidFill>
            <a:srgbClr val="000000">
              <a:alpha val="0"/>
            </a:srgbClr>
          </a:solidFill>
          <a:ln w="76200">
            <a:solidFill>
              <a:srgbClr val="F3EB00"/>
            </a:solidFill>
            <a:round/>
            <a:headEnd type="stealth"/>
          </a:ln>
        </p:spPr>
        <p:txBody>
          <a:bodyPr lIns="0" tIns="0" rIns="0" bIns="0"/>
          <a:lstStyle/>
          <a:p>
            <a:pPr lvl="0" algn="l" defTabSz="457200">
              <a:defRPr sz="1200">
                <a:latin typeface="Helvetica"/>
                <a:ea typeface="Helvetica"/>
                <a:cs typeface="Helvetica"/>
                <a:sym typeface="Helvetica"/>
              </a:defRPr>
            </a:pPr>
          </a:p>
        </p:txBody>
      </p:sp>
      <p:sp>
        <p:nvSpPr>
          <p:cNvPr id="1009" name="Shape 1009"/>
          <p:cNvSpPr/>
          <p:nvPr/>
        </p:nvSpPr>
        <p:spPr>
          <a:xfrm flipH="1" flipV="1">
            <a:off x="1625600" y="3390900"/>
            <a:ext cx="7454900" cy="165101"/>
          </a:xfrm>
          <a:prstGeom prst="line">
            <a:avLst/>
          </a:prstGeom>
          <a:solidFill>
            <a:srgbClr val="000000">
              <a:alpha val="0"/>
            </a:srgbClr>
          </a:solidFill>
          <a:ln w="50800">
            <a:solidFill>
              <a:srgbClr val="A40800"/>
            </a:solidFill>
            <a:round/>
            <a:headEnd type="stealth"/>
          </a:ln>
        </p:spPr>
        <p:txBody>
          <a:bodyPr lIns="0" tIns="0" rIns="0" bIns="0"/>
          <a:lstStyle/>
          <a:p>
            <a:pPr lvl="0" algn="l" defTabSz="457200">
              <a:defRPr sz="1200">
                <a:latin typeface="Helvetica"/>
                <a:ea typeface="Helvetica"/>
                <a:cs typeface="Helvetica"/>
                <a:sym typeface="Helvetica"/>
              </a:defRPr>
            </a:pPr>
          </a:p>
        </p:txBody>
      </p:sp>
      <p:sp>
        <p:nvSpPr>
          <p:cNvPr id="1010" name="Shape 1010"/>
          <p:cNvSpPr/>
          <p:nvPr/>
        </p:nvSpPr>
        <p:spPr>
          <a:xfrm flipH="1" flipV="1">
            <a:off x="1712912" y="6819899"/>
            <a:ext cx="7519988" cy="1357314"/>
          </a:xfrm>
          <a:prstGeom prst="line">
            <a:avLst/>
          </a:prstGeom>
          <a:solidFill>
            <a:srgbClr val="000000">
              <a:alpha val="0"/>
            </a:srgbClr>
          </a:solidFill>
          <a:ln w="50800">
            <a:solidFill>
              <a:srgbClr val="4D0069"/>
            </a:solidFill>
            <a:round/>
            <a:headEnd type="stealth"/>
          </a:ln>
        </p:spPr>
        <p:txBody>
          <a:bodyPr lIns="0" tIns="0" rIns="0" bIns="0"/>
          <a:lstStyle/>
          <a:p>
            <a:pPr lvl="0" algn="l" defTabSz="457200">
              <a:defRPr sz="1200">
                <a:latin typeface="Helvetica"/>
                <a:ea typeface="Helvetica"/>
                <a:cs typeface="Helvetica"/>
                <a:sym typeface="Helvetica"/>
              </a:defRPr>
            </a:pPr>
          </a:p>
        </p:txBody>
      </p:sp>
      <p:sp>
        <p:nvSpPr>
          <p:cNvPr id="1011" name="Shape 1011"/>
          <p:cNvSpPr/>
          <p:nvPr/>
        </p:nvSpPr>
        <p:spPr>
          <a:xfrm flipH="1" flipV="1">
            <a:off x="1638300" y="4343399"/>
            <a:ext cx="4597400" cy="25401"/>
          </a:xfrm>
          <a:prstGeom prst="line">
            <a:avLst/>
          </a:prstGeom>
          <a:solidFill>
            <a:srgbClr val="000000">
              <a:alpha val="0"/>
            </a:srgbClr>
          </a:solidFill>
          <a:ln w="50800">
            <a:solidFill>
              <a:srgbClr val="A40800"/>
            </a:solidFill>
            <a:round/>
            <a:headEnd type="stealth"/>
          </a:ln>
        </p:spPr>
        <p:txBody>
          <a:bodyPr lIns="0" tIns="0" rIns="0" bIns="0"/>
          <a:lstStyle/>
          <a:p>
            <a:pPr lvl="0" algn="l" defTabSz="457200">
              <a:defRPr sz="1200">
                <a:latin typeface="Helvetica"/>
                <a:ea typeface="Helvetica"/>
                <a:cs typeface="Helvetica"/>
                <a:sym typeface="Helvetica"/>
              </a:defRPr>
            </a:pPr>
          </a:p>
        </p:txBody>
      </p:sp>
      <p:sp>
        <p:nvSpPr>
          <p:cNvPr id="1012" name="Shape 1012"/>
          <p:cNvSpPr/>
          <p:nvPr/>
        </p:nvSpPr>
        <p:spPr>
          <a:xfrm flipH="1">
            <a:off x="1638300" y="5803900"/>
            <a:ext cx="7416800" cy="0"/>
          </a:xfrm>
          <a:prstGeom prst="line">
            <a:avLst/>
          </a:prstGeom>
          <a:solidFill>
            <a:srgbClr val="000000">
              <a:alpha val="0"/>
            </a:srgbClr>
          </a:solidFill>
          <a:ln w="50800">
            <a:solidFill>
              <a:srgbClr val="A40800"/>
            </a:solidFill>
            <a:round/>
            <a:headEnd type="stealth"/>
          </a:ln>
        </p:spPr>
        <p:txBody>
          <a:bodyPr lIns="0" tIns="0" rIns="0" bIns="0"/>
          <a:lstStyle/>
          <a:p>
            <a:pPr lvl="0" algn="l" defTabSz="457200">
              <a:defRPr sz="1200">
                <a:latin typeface="Helvetica"/>
                <a:ea typeface="Helvetica"/>
                <a:cs typeface="Helvetica"/>
                <a:sym typeface="Helvetica"/>
              </a:defRPr>
            </a:pPr>
          </a:p>
        </p:txBody>
      </p:sp>
      <p:sp>
        <p:nvSpPr>
          <p:cNvPr id="1013" name="Shape 1013"/>
          <p:cNvSpPr/>
          <p:nvPr/>
        </p:nvSpPr>
        <p:spPr>
          <a:xfrm flipH="1" flipV="1">
            <a:off x="9639300" y="1752600"/>
            <a:ext cx="38100" cy="6235700"/>
          </a:xfrm>
          <a:prstGeom prst="line">
            <a:avLst/>
          </a:prstGeom>
          <a:solidFill>
            <a:srgbClr val="000000">
              <a:alpha val="0"/>
            </a:srgbClr>
          </a:solidFill>
          <a:ln w="76200">
            <a:solidFill>
              <a:srgbClr val="4D0069"/>
            </a:solidFill>
            <a:prstDash val="sysDot"/>
            <a:round/>
            <a:headEnd type="stealth"/>
          </a:ln>
        </p:spPr>
        <p:txBody>
          <a:bodyPr lIns="0" tIns="0" rIns="0" bIns="0"/>
          <a:lstStyle/>
          <a:p>
            <a:pPr lvl="0" algn="l" defTabSz="457200">
              <a:defRPr sz="1200">
                <a:latin typeface="Helvetica"/>
                <a:ea typeface="Helvetica"/>
                <a:cs typeface="Helvetica"/>
                <a:sym typeface="Helvetica"/>
              </a:defRPr>
            </a:pPr>
          </a:p>
        </p:txBody>
      </p:sp>
      <p:sp>
        <p:nvSpPr>
          <p:cNvPr id="1014" name="Shape 1014"/>
          <p:cNvSpPr/>
          <p:nvPr/>
        </p:nvSpPr>
        <p:spPr>
          <a:xfrm flipH="1" flipV="1">
            <a:off x="6261100" y="5016500"/>
            <a:ext cx="3403600" cy="2971800"/>
          </a:xfrm>
          <a:prstGeom prst="line">
            <a:avLst/>
          </a:prstGeom>
          <a:solidFill>
            <a:srgbClr val="000000">
              <a:alpha val="0"/>
            </a:srgbClr>
          </a:solidFill>
          <a:ln w="76200">
            <a:solidFill>
              <a:srgbClr val="4D0069"/>
            </a:solidFill>
            <a:prstDash val="sysDot"/>
            <a:round/>
            <a:headEnd type="stealth"/>
          </a:ln>
        </p:spPr>
        <p:txBody>
          <a:bodyPr lIns="0" tIns="0" rIns="0" bIns="0"/>
          <a:lstStyle/>
          <a:p>
            <a:pPr lvl="0" algn="l" defTabSz="457200">
              <a:defRPr sz="1200">
                <a:latin typeface="Helvetica"/>
                <a:ea typeface="Helvetica"/>
                <a:cs typeface="Helvetica"/>
                <a:sym typeface="Helvetica"/>
              </a:defRPr>
            </a:pPr>
          </a:p>
        </p:txBody>
      </p:sp>
    </p:spTree>
  </p:cSld>
  <p:clrMapOvr>
    <a:masterClrMapping/>
  </p:clrMapOvr>
  <p:transition spd="fast" advClick="1"/>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16" name="InsertedImage-28.jpg"/>
          <p:cNvPicPr/>
          <p:nvPr/>
        </p:nvPicPr>
        <p:blipFill>
          <a:blip r:embed="rId2">
            <a:extLst/>
          </a:blip>
          <a:stretch>
            <a:fillRect/>
          </a:stretch>
        </p:blipFill>
        <p:spPr>
          <a:xfrm>
            <a:off x="-2140152" y="0"/>
            <a:ext cx="11026355" cy="7350903"/>
          </a:xfrm>
          <a:prstGeom prst="rect">
            <a:avLst/>
          </a:prstGeom>
          <a:ln w="12700">
            <a:miter lim="400000"/>
          </a:ln>
        </p:spPr>
      </p:pic>
      <p:pic>
        <p:nvPicPr>
          <p:cNvPr id="1017" name="InsertedImage-small-12.jpg"/>
          <p:cNvPicPr/>
          <p:nvPr/>
        </p:nvPicPr>
        <p:blipFill>
          <a:blip r:embed="rId3">
            <a:extLst/>
          </a:blip>
          <a:srcRect l="0" t="8553" r="0" b="8553"/>
          <a:stretch>
            <a:fillRect/>
          </a:stretch>
        </p:blipFill>
        <p:spPr>
          <a:xfrm>
            <a:off x="7351312" y="0"/>
            <a:ext cx="5647837" cy="3168082"/>
          </a:xfrm>
          <a:prstGeom prst="rect">
            <a:avLst/>
          </a:prstGeom>
          <a:ln w="12700">
            <a:miter lim="400000"/>
          </a:ln>
        </p:spPr>
      </p:pic>
      <p:sp>
        <p:nvSpPr>
          <p:cNvPr id="1018" name="Shape 1018"/>
          <p:cNvSpPr/>
          <p:nvPr>
            <p:ph type="body" idx="1"/>
          </p:nvPr>
        </p:nvSpPr>
        <p:spPr>
          <a:xfrm>
            <a:off x="6569381" y="7612176"/>
            <a:ext cx="6353214" cy="1117601"/>
          </a:xfrm>
          <a:prstGeom prst="rect">
            <a:avLst/>
          </a:prstGeom>
        </p:spPr>
        <p:txBody>
          <a:bodyPr/>
          <a:lstStyle>
            <a:lvl1pPr algn="l" defTabSz="531622">
              <a:defRPr sz="2912"/>
            </a:lvl1pPr>
          </a:lstStyle>
          <a:p>
            <a:pPr lvl="0">
              <a:defRPr sz="1800"/>
            </a:pPr>
            <a:r>
              <a:rPr sz="2912"/>
              <a:t>LG: Examine the role of the counselor in my middle school experience.</a:t>
            </a:r>
          </a:p>
        </p:txBody>
      </p:sp>
      <p:sp>
        <p:nvSpPr>
          <p:cNvPr id="1019" name="Shape 1019"/>
          <p:cNvSpPr/>
          <p:nvPr>
            <p:ph type="title"/>
          </p:nvPr>
        </p:nvSpPr>
        <p:spPr>
          <a:xfrm>
            <a:off x="325857" y="7459776"/>
            <a:ext cx="6094336" cy="1422401"/>
          </a:xfrm>
          <a:prstGeom prst="rect">
            <a:avLst/>
          </a:prstGeom>
        </p:spPr>
        <p:txBody>
          <a:bodyPr/>
          <a:lstStyle>
            <a:lvl1pPr algn="l">
              <a:defRPr b="1" sz="4500"/>
            </a:lvl1pPr>
          </a:lstStyle>
          <a:p>
            <a:pPr lvl="0">
              <a:defRPr b="0" sz="1800"/>
            </a:pPr>
            <a:r>
              <a:rPr b="1" sz="4500"/>
              <a:t>Mrs. McGuffee Visit</a:t>
            </a:r>
          </a:p>
        </p:txBody>
      </p:sp>
      <p:pic>
        <p:nvPicPr>
          <p:cNvPr id="1020" name=""/>
          <p:cNvPicPr/>
          <p:nvPr/>
        </p:nvPicPr>
        <p:blipFill>
          <a:blip r:embed="rId4">
            <a:extLst/>
          </a:blip>
          <a:stretch>
            <a:fillRect/>
          </a:stretch>
        </p:blipFill>
        <p:spPr>
          <a:xfrm rot="5400000">
            <a:off x="5563760" y="8381579"/>
            <a:ext cx="1877280" cy="127001"/>
          </a:xfrm>
          <a:prstGeom prst="rect">
            <a:avLst/>
          </a:prstGeom>
        </p:spPr>
      </p:pic>
      <p:pic>
        <p:nvPicPr>
          <p:cNvPr id="1022" name="InsertedImage.jpg"/>
          <p:cNvPicPr/>
          <p:nvPr/>
        </p:nvPicPr>
        <p:blipFill>
          <a:blip r:embed="rId5">
            <a:extLst/>
          </a:blip>
          <a:stretch>
            <a:fillRect/>
          </a:stretch>
        </p:blipFill>
        <p:spPr>
          <a:xfrm>
            <a:off x="11090398" y="8609795"/>
            <a:ext cx="1879601" cy="1092201"/>
          </a:xfrm>
          <a:prstGeom prst="rect">
            <a:avLst/>
          </a:prstGeom>
          <a:ln w="12700">
            <a:miter lim="400000"/>
          </a:ln>
        </p:spPr>
      </p:pic>
      <p:pic>
        <p:nvPicPr>
          <p:cNvPr id="1023" name="InsertedImage-27.jpg"/>
          <p:cNvPicPr/>
          <p:nvPr/>
        </p:nvPicPr>
        <p:blipFill>
          <a:blip r:embed="rId6">
            <a:extLst/>
          </a:blip>
          <a:stretch>
            <a:fillRect/>
          </a:stretch>
        </p:blipFill>
        <p:spPr>
          <a:xfrm>
            <a:off x="7404258" y="3092767"/>
            <a:ext cx="5697217" cy="4272913"/>
          </a:xfrm>
          <a:prstGeom prst="rect">
            <a:avLst/>
          </a:prstGeom>
          <a:ln w="12700">
            <a:miter lim="400000"/>
          </a:ln>
        </p:spPr>
      </p:pic>
      <p:pic>
        <p:nvPicPr>
          <p:cNvPr id="1024" name="InsertedImage-29.png"/>
          <p:cNvPicPr/>
          <p:nvPr/>
        </p:nvPicPr>
        <p:blipFill>
          <a:blip r:embed="rId7">
            <a:extLst/>
          </a:blip>
          <a:stretch>
            <a:fillRect/>
          </a:stretch>
        </p:blipFill>
        <p:spPr>
          <a:xfrm>
            <a:off x="6202224" y="2127549"/>
            <a:ext cx="2302287" cy="2313799"/>
          </a:xfrm>
          <a:prstGeom prst="rect">
            <a:avLst/>
          </a:prstGeom>
          <a:ln w="12700">
            <a:miter lim="400000"/>
          </a:ln>
        </p:spPr>
      </p:pic>
    </p:spTree>
  </p:cSld>
  <p:clrMapOvr>
    <a:masterClrMapping/>
  </p:clrMapOvr>
  <p:transition spd="fast" advClick="1"/>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26" name="InsertedImage.jpg"/>
          <p:cNvPicPr/>
          <p:nvPr/>
        </p:nvPicPr>
        <p:blipFill>
          <a:blip r:embed="rId2">
            <a:extLst/>
          </a:blip>
          <a:stretch>
            <a:fillRect/>
          </a:stretch>
        </p:blipFill>
        <p:spPr>
          <a:xfrm>
            <a:off x="11090398" y="8609795"/>
            <a:ext cx="1879601" cy="1092201"/>
          </a:xfrm>
          <a:prstGeom prst="rect">
            <a:avLst/>
          </a:prstGeom>
          <a:ln w="12700">
            <a:miter lim="400000"/>
          </a:ln>
        </p:spPr>
      </p:pic>
      <p:pic>
        <p:nvPicPr>
          <p:cNvPr id="1027" name="InsertedImage-small-15.jpg"/>
          <p:cNvPicPr/>
          <p:nvPr/>
        </p:nvPicPr>
        <p:blipFill>
          <a:blip r:embed="rId3">
            <a:extLst/>
          </a:blip>
          <a:srcRect l="0" t="12604" r="0" b="12604"/>
          <a:stretch>
            <a:fillRect/>
          </a:stretch>
        </p:blipFill>
        <p:spPr>
          <a:xfrm>
            <a:off x="179" y="183"/>
            <a:ext cx="13004622" cy="7294778"/>
          </a:xfrm>
          <a:prstGeom prst="rect">
            <a:avLst/>
          </a:prstGeom>
          <a:ln w="12700">
            <a:miter lim="400000"/>
          </a:ln>
        </p:spPr>
      </p:pic>
      <p:sp>
        <p:nvSpPr>
          <p:cNvPr id="1028" name="Shape 1028"/>
          <p:cNvSpPr/>
          <p:nvPr>
            <p:ph type="body" idx="1"/>
          </p:nvPr>
        </p:nvSpPr>
        <p:spPr>
          <a:xfrm>
            <a:off x="6417099" y="7417541"/>
            <a:ext cx="6353215" cy="1924690"/>
          </a:xfrm>
          <a:prstGeom prst="rect">
            <a:avLst/>
          </a:prstGeom>
        </p:spPr>
        <p:txBody>
          <a:bodyPr/>
          <a:lstStyle/>
          <a:p>
            <a:pPr lvl="0" algn="l">
              <a:defRPr sz="1800"/>
            </a:pPr>
            <a:r>
              <a:rPr b="1" sz="3300"/>
              <a:t>LG: </a:t>
            </a:r>
            <a:r>
              <a:rPr sz="3300"/>
              <a:t> </a:t>
            </a:r>
            <a:endParaRPr sz="3300"/>
          </a:p>
          <a:p>
            <a:pPr lvl="0" algn="l">
              <a:defRPr sz="1800"/>
            </a:pPr>
            <a:r>
              <a:rPr sz="3300"/>
              <a:t>EQ:</a:t>
            </a:r>
          </a:p>
        </p:txBody>
      </p:sp>
      <p:sp>
        <p:nvSpPr>
          <p:cNvPr id="1029" name="Shape 1029"/>
          <p:cNvSpPr/>
          <p:nvPr>
            <p:ph type="title"/>
          </p:nvPr>
        </p:nvSpPr>
        <p:spPr>
          <a:xfrm>
            <a:off x="325857" y="7417541"/>
            <a:ext cx="5713631" cy="2055078"/>
          </a:xfrm>
          <a:prstGeom prst="rect">
            <a:avLst/>
          </a:prstGeom>
        </p:spPr>
        <p:txBody>
          <a:bodyPr/>
          <a:lstStyle>
            <a:lvl1pPr algn="l">
              <a:defRPr b="1" sz="6000"/>
            </a:lvl1pPr>
          </a:lstStyle>
          <a:p>
            <a:pPr lvl="0">
              <a:defRPr b="0" sz="1800"/>
            </a:pPr>
            <a:r>
              <a:rPr b="1" sz="6000"/>
              <a:t>Tutorial Reflection</a:t>
            </a:r>
          </a:p>
        </p:txBody>
      </p:sp>
      <p:pic>
        <p:nvPicPr>
          <p:cNvPr id="1030" name=""/>
          <p:cNvPicPr/>
          <p:nvPr/>
        </p:nvPicPr>
        <p:blipFill>
          <a:blip r:embed="rId4">
            <a:extLst/>
          </a:blip>
          <a:stretch>
            <a:fillRect/>
          </a:stretch>
        </p:blipFill>
        <p:spPr>
          <a:xfrm rot="5400000">
            <a:off x="5365794" y="8423816"/>
            <a:ext cx="1877281" cy="127001"/>
          </a:xfrm>
          <a:prstGeom prst="rect">
            <a:avLst/>
          </a:prstGeom>
        </p:spPr>
      </p:pic>
    </p:spTree>
  </p:cSld>
  <p:clrMapOvr>
    <a:masterClrMapping/>
  </p:clrMapOvr>
  <p:transition spd="med" advClick="1"/>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33" name="Shape 1033"/>
          <p:cNvSpPr/>
          <p:nvPr/>
        </p:nvSpPr>
        <p:spPr>
          <a:xfrm>
            <a:off x="0" y="-1"/>
            <a:ext cx="13004800" cy="970980"/>
          </a:xfrm>
          <a:prstGeom prst="rect">
            <a:avLst/>
          </a:prstGeom>
          <a:solidFill>
            <a:srgbClr val="001940"/>
          </a:solidFill>
          <a:ln w="12700">
            <a:miter lim="400000"/>
          </a:ln>
        </p:spPr>
        <p:txBody>
          <a:bodyPr lIns="0" tIns="0" rIns="0" bIns="0" anchor="ctr"/>
          <a:lstStyle/>
          <a:p>
            <a:pPr lvl="0">
              <a:defRPr sz="2400">
                <a:solidFill>
                  <a:srgbClr val="FFFFFF"/>
                </a:solidFill>
              </a:defRPr>
            </a:pPr>
          </a:p>
        </p:txBody>
      </p:sp>
      <p:pic>
        <p:nvPicPr>
          <p:cNvPr id="1034" name=""/>
          <p:cNvPicPr/>
          <p:nvPr/>
        </p:nvPicPr>
        <p:blipFill>
          <a:blip r:embed="rId2">
            <a:extLst/>
          </a:blip>
          <a:stretch>
            <a:fillRect/>
          </a:stretch>
        </p:blipFill>
        <p:spPr>
          <a:xfrm>
            <a:off x="-172654" y="798133"/>
            <a:ext cx="13350108" cy="177801"/>
          </a:xfrm>
          <a:prstGeom prst="rect">
            <a:avLst/>
          </a:prstGeom>
        </p:spPr>
      </p:pic>
      <p:pic>
        <p:nvPicPr>
          <p:cNvPr id="1036" name=""/>
          <p:cNvPicPr/>
          <p:nvPr/>
        </p:nvPicPr>
        <p:blipFill>
          <a:blip r:embed="rId3">
            <a:extLst/>
          </a:blip>
          <a:stretch>
            <a:fillRect/>
          </a:stretch>
        </p:blipFill>
        <p:spPr>
          <a:xfrm rot="5400000">
            <a:off x="-1492090" y="5432812"/>
            <a:ext cx="8432212" cy="177801"/>
          </a:xfrm>
          <a:prstGeom prst="rect">
            <a:avLst/>
          </a:prstGeom>
        </p:spPr>
      </p:pic>
      <p:sp>
        <p:nvSpPr>
          <p:cNvPr id="1038" name="Shape 1038"/>
          <p:cNvSpPr/>
          <p:nvPr/>
        </p:nvSpPr>
        <p:spPr>
          <a:xfrm>
            <a:off x="177498" y="1774964"/>
            <a:ext cx="2393680" cy="181848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defRPr sz="1800"/>
            </a:pPr>
            <a:r>
              <a:rPr b="1" sz="2800">
                <a:latin typeface="Helvetica Neue Light"/>
                <a:ea typeface="Helvetica Neue Light"/>
                <a:cs typeface="Helvetica Neue Light"/>
                <a:sym typeface="Helvetica Neue Light"/>
              </a:rPr>
              <a:t>Questions</a:t>
            </a:r>
            <a:endParaRPr b="1" sz="2800">
              <a:latin typeface="Helvetica Neue Light"/>
              <a:ea typeface="Helvetica Neue Light"/>
              <a:cs typeface="Helvetica Neue Light"/>
              <a:sym typeface="Helvetica Neue Light"/>
            </a:endParaRPr>
          </a:p>
          <a:p>
            <a:pPr lvl="0">
              <a:defRPr sz="1800"/>
            </a:pPr>
            <a:r>
              <a:rPr sz="2800">
                <a:latin typeface="Helvetica Neue Light"/>
                <a:ea typeface="Helvetica Neue Light"/>
                <a:cs typeface="Helvetica Neue Light"/>
                <a:sym typeface="Helvetica Neue Light"/>
              </a:rPr>
              <a:t>CFU</a:t>
            </a:r>
            <a:endParaRPr sz="2800">
              <a:latin typeface="Helvetica Neue Light"/>
              <a:ea typeface="Helvetica Neue Light"/>
              <a:cs typeface="Helvetica Neue Light"/>
              <a:sym typeface="Helvetica Neue Light"/>
            </a:endParaRPr>
          </a:p>
          <a:p>
            <a:pPr lvl="0">
              <a:defRPr sz="1800"/>
            </a:pPr>
            <a:r>
              <a:rPr sz="2800">
                <a:latin typeface="Helvetica Neue Light"/>
                <a:ea typeface="Helvetica Neue Light"/>
                <a:cs typeface="Helvetica Neue Light"/>
                <a:sym typeface="Helvetica Neue Light"/>
              </a:rPr>
              <a:t>Clarify</a:t>
            </a:r>
            <a:endParaRPr sz="2800">
              <a:latin typeface="Helvetica Neue Light"/>
              <a:ea typeface="Helvetica Neue Light"/>
              <a:cs typeface="Helvetica Neue Light"/>
              <a:sym typeface="Helvetica Neue Light"/>
            </a:endParaRPr>
          </a:p>
          <a:p>
            <a:pPr lvl="0">
              <a:defRPr sz="1800"/>
            </a:pPr>
            <a:r>
              <a:rPr sz="2800">
                <a:latin typeface="Helvetica Neue Light"/>
                <a:ea typeface="Helvetica Neue Light"/>
                <a:cs typeface="Helvetica Neue Light"/>
                <a:sym typeface="Helvetica Neue Light"/>
              </a:rPr>
              <a:t>Expand</a:t>
            </a:r>
          </a:p>
        </p:txBody>
      </p:sp>
      <p:sp>
        <p:nvSpPr>
          <p:cNvPr id="1039" name="Shape 1039"/>
          <p:cNvSpPr/>
          <p:nvPr/>
        </p:nvSpPr>
        <p:spPr>
          <a:xfrm>
            <a:off x="199666" y="1938"/>
            <a:ext cx="11672161" cy="7835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4500">
                <a:solidFill>
                  <a:srgbClr val="F2CC20"/>
                </a:solidFill>
                <a:latin typeface="Helvetica Neue Light"/>
                <a:ea typeface="Helvetica Neue Light"/>
                <a:cs typeface="Helvetica Neue Light"/>
                <a:sym typeface="Helvetica Neue Light"/>
              </a:defRPr>
            </a:lvl1pPr>
          </a:lstStyle>
          <a:p>
            <a:pPr lvl="0">
              <a:defRPr b="0" sz="1800">
                <a:solidFill>
                  <a:srgbClr val="000000"/>
                </a:solidFill>
              </a:defRPr>
            </a:pPr>
            <a:r>
              <a:rPr b="1" sz="4500">
                <a:solidFill>
                  <a:srgbClr val="F2CC20"/>
                </a:solidFill>
              </a:rPr>
              <a:t>Tutorial Reflection</a:t>
            </a:r>
          </a:p>
        </p:txBody>
      </p:sp>
      <p:sp>
        <p:nvSpPr>
          <p:cNvPr id="1040" name="Shape 1040"/>
          <p:cNvSpPr/>
          <p:nvPr/>
        </p:nvSpPr>
        <p:spPr>
          <a:xfrm>
            <a:off x="153983" y="890665"/>
            <a:ext cx="12453184" cy="6594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3700">
                <a:solidFill>
                  <a:srgbClr val="001940"/>
                </a:solidFill>
                <a:latin typeface="Helvetica Neue Light"/>
                <a:ea typeface="Helvetica Neue Light"/>
                <a:cs typeface="Helvetica Neue Light"/>
                <a:sym typeface="Helvetica Neue Light"/>
              </a:defRPr>
            </a:lvl1pPr>
          </a:lstStyle>
          <a:p>
            <a:pPr lvl="0">
              <a:defRPr b="0" sz="1800">
                <a:solidFill>
                  <a:srgbClr val="000000"/>
                </a:solidFill>
              </a:defRPr>
            </a:pPr>
            <a:r>
              <a:rPr b="1" sz="3700">
                <a:solidFill>
                  <a:srgbClr val="001940"/>
                </a:solidFill>
              </a:rPr>
              <a:t>EQ:</a:t>
            </a:r>
          </a:p>
        </p:txBody>
      </p:sp>
      <p:pic>
        <p:nvPicPr>
          <p:cNvPr id="1041" name="AVID_logo-spot.jpg"/>
          <p:cNvPicPr/>
          <p:nvPr/>
        </p:nvPicPr>
        <p:blipFill>
          <a:blip r:embed="rId4">
            <a:extLst/>
          </a:blip>
          <a:srcRect l="0" t="0" r="0" b="0"/>
          <a:stretch>
            <a:fillRect/>
          </a:stretch>
        </p:blipFill>
        <p:spPr>
          <a:xfrm>
            <a:off x="341077" y="8384733"/>
            <a:ext cx="1723758" cy="1115932"/>
          </a:xfrm>
          <a:prstGeom prst="rect">
            <a:avLst/>
          </a:prstGeom>
          <a:ln w="12700">
            <a:miter lim="400000"/>
          </a:ln>
        </p:spPr>
      </p:pic>
      <p:sp>
        <p:nvSpPr>
          <p:cNvPr id="1042" name="Shape 1042"/>
          <p:cNvSpPr/>
          <p:nvPr/>
        </p:nvSpPr>
        <p:spPr>
          <a:xfrm>
            <a:off x="2876854" y="1892300"/>
            <a:ext cx="9132690" cy="170160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pPr>
            <a:r>
              <a:rPr b="1" sz="3500" u="sng">
                <a:latin typeface="Helvetica Neue Light"/>
                <a:ea typeface="Helvetica Neue Light"/>
                <a:cs typeface="Helvetica Neue Light"/>
                <a:sym typeface="Helvetica Neue Light"/>
              </a:rPr>
              <a:t>Notes</a:t>
            </a:r>
            <a:endParaRPr b="1" sz="3500" u="sng">
              <a:latin typeface="Helvetica Neue Light"/>
              <a:ea typeface="Helvetica Neue Light"/>
              <a:cs typeface="Helvetica Neue Light"/>
              <a:sym typeface="Helvetica Neue Light"/>
            </a:endParaRPr>
          </a:p>
          <a:p>
            <a:pPr lvl="0" algn="l">
              <a:defRPr sz="1800"/>
            </a:pPr>
            <a:endParaRPr sz="3500" u="sng">
              <a:latin typeface="Helvetica Neue Light"/>
              <a:ea typeface="Helvetica Neue Light"/>
              <a:cs typeface="Helvetica Neue Light"/>
              <a:sym typeface="Helvetica Neue Light"/>
            </a:endParaRPr>
          </a:p>
          <a:p>
            <a:pPr lvl="0" marL="467894" indent="-467894" algn="l">
              <a:buSzPct val="100000"/>
              <a:buAutoNum type="arabicPeriod" startAt="1"/>
              <a:defRPr sz="1800"/>
            </a:pPr>
            <a:r>
              <a:rPr sz="3500">
                <a:latin typeface="Helvetica Neue Light"/>
                <a:ea typeface="Helvetica Neue Light"/>
                <a:cs typeface="Helvetica Neue Light"/>
                <a:sym typeface="Helvetica Neue Light"/>
              </a:rPr>
              <a:t>Notes</a:t>
            </a:r>
          </a:p>
        </p:txBody>
      </p:sp>
      <p:pic>
        <p:nvPicPr>
          <p:cNvPr id="1043" name=""/>
          <p:cNvPicPr/>
          <p:nvPr/>
        </p:nvPicPr>
        <p:blipFill>
          <a:blip r:embed="rId5">
            <a:extLst/>
          </a:blip>
          <a:stretch>
            <a:fillRect/>
          </a:stretch>
        </p:blipFill>
        <p:spPr>
          <a:xfrm>
            <a:off x="-88900" y="1449928"/>
            <a:ext cx="13182601" cy="177801"/>
          </a:xfrm>
          <a:prstGeom prst="rect">
            <a:avLst/>
          </a:prstGeom>
        </p:spPr>
      </p:pic>
      <p:grpSp>
        <p:nvGrpSpPr>
          <p:cNvPr id="1047" name="Group 1047"/>
          <p:cNvGrpSpPr/>
          <p:nvPr/>
        </p:nvGrpSpPr>
        <p:grpSpPr>
          <a:xfrm rot="5400000">
            <a:off x="8236428" y="5033075"/>
            <a:ext cx="8817104" cy="662049"/>
            <a:chOff x="-25400" y="-25400"/>
            <a:chExt cx="8817103" cy="662048"/>
          </a:xfrm>
        </p:grpSpPr>
        <p:sp>
          <p:nvSpPr>
            <p:cNvPr id="1046" name="Shape 1046"/>
            <p:cNvSpPr/>
            <p:nvPr/>
          </p:nvSpPr>
          <p:spPr>
            <a:xfrm>
              <a:off x="0" y="0"/>
              <a:ext cx="8766304" cy="611249"/>
            </a:xfrm>
            <a:prstGeom prst="rect">
              <a:avLst/>
            </a:prstGeom>
            <a:solidFill>
              <a:srgbClr val="001940"/>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1" sz="3000">
                  <a:solidFill>
                    <a:srgbClr val="F2CC20"/>
                  </a:solidFill>
                  <a:latin typeface="Helvetica Neue Light"/>
                  <a:ea typeface="Helvetica Neue Light"/>
                  <a:cs typeface="Helvetica Neue Light"/>
                  <a:sym typeface="Helvetica Neue Light"/>
                </a:defRPr>
              </a:lvl1pPr>
            </a:lstStyle>
            <a:p>
              <a:pPr lvl="0">
                <a:defRPr b="0" sz="1800">
                  <a:solidFill>
                    <a:srgbClr val="000000"/>
                  </a:solidFill>
                </a:defRPr>
              </a:pPr>
              <a:r>
                <a:rPr b="1" sz="3000">
                  <a:solidFill>
                    <a:srgbClr val="F2CC20"/>
                  </a:solidFill>
                </a:rPr>
                <a:t>LG:</a:t>
              </a:r>
            </a:p>
          </p:txBody>
        </p:sp>
        <p:pic>
          <p:nvPicPr>
            <p:cNvPr id="1045" name=""/>
            <p:cNvPicPr/>
            <p:nvPr/>
          </p:nvPicPr>
          <p:blipFill>
            <a:blip r:embed="rId6">
              <a:extLst/>
            </a:blip>
            <a:stretch>
              <a:fillRect/>
            </a:stretch>
          </p:blipFill>
          <p:spPr>
            <a:xfrm>
              <a:off x="-25400" y="-25400"/>
              <a:ext cx="8817104" cy="662049"/>
            </a:xfrm>
            <a:prstGeom prst="rect">
              <a:avLst/>
            </a:prstGeom>
            <a:effectLst/>
          </p:spPr>
        </p:pic>
      </p:grpSp>
    </p:spTree>
  </p:cSld>
  <p:clrMapOvr>
    <a:masterClrMapping/>
  </p:clrMapOvr>
  <p:transition spd="med" advClick="1"/>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49" name="Shape 1049"/>
          <p:cNvSpPr/>
          <p:nvPr/>
        </p:nvSpPr>
        <p:spPr>
          <a:xfrm>
            <a:off x="0" y="-1"/>
            <a:ext cx="13004800" cy="970980"/>
          </a:xfrm>
          <a:prstGeom prst="rect">
            <a:avLst/>
          </a:prstGeom>
          <a:solidFill>
            <a:srgbClr val="001940"/>
          </a:solidFill>
          <a:ln w="12700">
            <a:miter lim="400000"/>
          </a:ln>
        </p:spPr>
        <p:txBody>
          <a:bodyPr lIns="0" tIns="0" rIns="0" bIns="0" anchor="ctr"/>
          <a:lstStyle/>
          <a:p>
            <a:pPr lvl="0">
              <a:defRPr sz="2400">
                <a:solidFill>
                  <a:srgbClr val="FFFFFF"/>
                </a:solidFill>
              </a:defRPr>
            </a:pPr>
          </a:p>
        </p:txBody>
      </p:sp>
      <p:pic>
        <p:nvPicPr>
          <p:cNvPr id="1050" name=""/>
          <p:cNvPicPr/>
          <p:nvPr/>
        </p:nvPicPr>
        <p:blipFill>
          <a:blip r:embed="rId2">
            <a:extLst/>
          </a:blip>
          <a:stretch>
            <a:fillRect/>
          </a:stretch>
        </p:blipFill>
        <p:spPr>
          <a:xfrm>
            <a:off x="-172654" y="798133"/>
            <a:ext cx="13350108" cy="177801"/>
          </a:xfrm>
          <a:prstGeom prst="rect">
            <a:avLst/>
          </a:prstGeom>
        </p:spPr>
      </p:pic>
      <p:pic>
        <p:nvPicPr>
          <p:cNvPr id="1052" name=""/>
          <p:cNvPicPr/>
          <p:nvPr/>
        </p:nvPicPr>
        <p:blipFill>
          <a:blip r:embed="rId3">
            <a:extLst/>
          </a:blip>
          <a:stretch>
            <a:fillRect/>
          </a:stretch>
        </p:blipFill>
        <p:spPr>
          <a:xfrm rot="5400000">
            <a:off x="-1492090" y="5432812"/>
            <a:ext cx="8432212" cy="177801"/>
          </a:xfrm>
          <a:prstGeom prst="rect">
            <a:avLst/>
          </a:prstGeom>
        </p:spPr>
      </p:pic>
      <p:sp>
        <p:nvSpPr>
          <p:cNvPr id="1054" name="Shape 1054"/>
          <p:cNvSpPr/>
          <p:nvPr/>
        </p:nvSpPr>
        <p:spPr>
          <a:xfrm>
            <a:off x="177498" y="1774964"/>
            <a:ext cx="2393680" cy="181848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defRPr sz="1800"/>
            </a:pPr>
            <a:r>
              <a:rPr b="1" sz="2800">
                <a:latin typeface="Helvetica Neue Light"/>
                <a:ea typeface="Helvetica Neue Light"/>
                <a:cs typeface="Helvetica Neue Light"/>
                <a:sym typeface="Helvetica Neue Light"/>
              </a:rPr>
              <a:t>Questions</a:t>
            </a:r>
            <a:endParaRPr b="1" sz="2800">
              <a:latin typeface="Helvetica Neue Light"/>
              <a:ea typeface="Helvetica Neue Light"/>
              <a:cs typeface="Helvetica Neue Light"/>
              <a:sym typeface="Helvetica Neue Light"/>
            </a:endParaRPr>
          </a:p>
          <a:p>
            <a:pPr lvl="0">
              <a:defRPr sz="1800"/>
            </a:pPr>
            <a:r>
              <a:rPr sz="2800">
                <a:latin typeface="Helvetica Neue Light"/>
                <a:ea typeface="Helvetica Neue Light"/>
                <a:cs typeface="Helvetica Neue Light"/>
                <a:sym typeface="Helvetica Neue Light"/>
              </a:rPr>
              <a:t>CFU</a:t>
            </a:r>
            <a:endParaRPr sz="2800">
              <a:latin typeface="Helvetica Neue Light"/>
              <a:ea typeface="Helvetica Neue Light"/>
              <a:cs typeface="Helvetica Neue Light"/>
              <a:sym typeface="Helvetica Neue Light"/>
            </a:endParaRPr>
          </a:p>
          <a:p>
            <a:pPr lvl="0">
              <a:defRPr sz="1800"/>
            </a:pPr>
            <a:r>
              <a:rPr sz="2800">
                <a:latin typeface="Helvetica Neue Light"/>
                <a:ea typeface="Helvetica Neue Light"/>
                <a:cs typeface="Helvetica Neue Light"/>
                <a:sym typeface="Helvetica Neue Light"/>
              </a:rPr>
              <a:t>Clarify</a:t>
            </a:r>
            <a:endParaRPr sz="2800">
              <a:latin typeface="Helvetica Neue Light"/>
              <a:ea typeface="Helvetica Neue Light"/>
              <a:cs typeface="Helvetica Neue Light"/>
              <a:sym typeface="Helvetica Neue Light"/>
            </a:endParaRPr>
          </a:p>
          <a:p>
            <a:pPr lvl="0">
              <a:defRPr sz="1800"/>
            </a:pPr>
            <a:r>
              <a:rPr sz="2800">
                <a:latin typeface="Helvetica Neue Light"/>
                <a:ea typeface="Helvetica Neue Light"/>
                <a:cs typeface="Helvetica Neue Light"/>
                <a:sym typeface="Helvetica Neue Light"/>
              </a:rPr>
              <a:t>Expand</a:t>
            </a:r>
          </a:p>
        </p:txBody>
      </p:sp>
      <p:sp>
        <p:nvSpPr>
          <p:cNvPr id="1055" name="Shape 1055"/>
          <p:cNvSpPr/>
          <p:nvPr/>
        </p:nvSpPr>
        <p:spPr>
          <a:xfrm>
            <a:off x="199666" y="1938"/>
            <a:ext cx="11672161" cy="7835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4500">
                <a:solidFill>
                  <a:srgbClr val="F2CC20"/>
                </a:solidFill>
                <a:latin typeface="Helvetica Neue Light"/>
                <a:ea typeface="Helvetica Neue Light"/>
                <a:cs typeface="Helvetica Neue Light"/>
                <a:sym typeface="Helvetica Neue Light"/>
              </a:defRPr>
            </a:lvl1pPr>
          </a:lstStyle>
          <a:p>
            <a:pPr lvl="0">
              <a:defRPr b="0" sz="1800">
                <a:solidFill>
                  <a:srgbClr val="000000"/>
                </a:solidFill>
              </a:defRPr>
            </a:pPr>
            <a:r>
              <a:rPr b="1" sz="4500">
                <a:solidFill>
                  <a:srgbClr val="F2CC20"/>
                </a:solidFill>
              </a:rPr>
              <a:t>Writing Good Tutorial Questions</a:t>
            </a:r>
          </a:p>
        </p:txBody>
      </p:sp>
      <p:sp>
        <p:nvSpPr>
          <p:cNvPr id="1056" name="Shape 1056"/>
          <p:cNvSpPr/>
          <p:nvPr/>
        </p:nvSpPr>
        <p:spPr>
          <a:xfrm>
            <a:off x="153983" y="890665"/>
            <a:ext cx="12453184" cy="6594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pPr>
            <a:r>
              <a:rPr b="1" sz="3700">
                <a:solidFill>
                  <a:srgbClr val="001940"/>
                </a:solidFill>
                <a:latin typeface="Helvetica Neue Light"/>
                <a:ea typeface="Helvetica Neue Light"/>
                <a:cs typeface="Helvetica Neue Light"/>
                <a:sym typeface="Helvetica Neue Light"/>
              </a:rPr>
              <a:t>EQ: </a:t>
            </a:r>
            <a:r>
              <a:rPr sz="3100">
                <a:solidFill>
                  <a:srgbClr val="001940"/>
                </a:solidFill>
                <a:latin typeface="Helvetica Neue Light"/>
                <a:ea typeface="Helvetica Neue Light"/>
                <a:cs typeface="Helvetica Neue Light"/>
                <a:sym typeface="Helvetica Neue Light"/>
              </a:rPr>
              <a:t>What steps do I go through to write good Tutorial questions?</a:t>
            </a:r>
          </a:p>
        </p:txBody>
      </p:sp>
      <p:pic>
        <p:nvPicPr>
          <p:cNvPr id="1057" name="AVID_logo-spot.jpg"/>
          <p:cNvPicPr/>
          <p:nvPr/>
        </p:nvPicPr>
        <p:blipFill>
          <a:blip r:embed="rId4">
            <a:extLst/>
          </a:blip>
          <a:srcRect l="0" t="0" r="0" b="0"/>
          <a:stretch>
            <a:fillRect/>
          </a:stretch>
        </p:blipFill>
        <p:spPr>
          <a:xfrm>
            <a:off x="341077" y="8384733"/>
            <a:ext cx="1723758" cy="1115932"/>
          </a:xfrm>
          <a:prstGeom prst="rect">
            <a:avLst/>
          </a:prstGeom>
          <a:ln w="12700">
            <a:miter lim="400000"/>
          </a:ln>
        </p:spPr>
      </p:pic>
      <p:sp>
        <p:nvSpPr>
          <p:cNvPr id="1058" name="Shape 1058"/>
          <p:cNvSpPr/>
          <p:nvPr/>
        </p:nvSpPr>
        <p:spPr>
          <a:xfrm>
            <a:off x="2876855" y="1892300"/>
            <a:ext cx="9043347" cy="290810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pPr>
            <a:r>
              <a:rPr b="1" i="1" sz="5600">
                <a:latin typeface="Helvetica Neue Light"/>
                <a:ea typeface="Helvetica Neue Light"/>
                <a:cs typeface="Helvetica Neue Light"/>
                <a:sym typeface="Helvetica Neue Light"/>
              </a:rPr>
              <a:t>"A question is an invitation to think."</a:t>
            </a:r>
            <a:endParaRPr b="1" i="1" sz="5600">
              <a:latin typeface="Helvetica Neue Light"/>
              <a:ea typeface="Helvetica Neue Light"/>
              <a:cs typeface="Helvetica Neue Light"/>
              <a:sym typeface="Helvetica Neue Light"/>
            </a:endParaRPr>
          </a:p>
          <a:p>
            <a:pPr lvl="0" algn="l">
              <a:defRPr sz="1800"/>
            </a:pPr>
            <a:endParaRPr sz="3500" u="sng">
              <a:latin typeface="Helvetica Neue Light"/>
              <a:ea typeface="Helvetica Neue Light"/>
              <a:cs typeface="Helvetica Neue Light"/>
              <a:sym typeface="Helvetica Neue Light"/>
            </a:endParaRPr>
          </a:p>
          <a:p>
            <a:pPr lvl="0" marL="467894" indent="-467894" algn="l">
              <a:buSzPct val="100000"/>
              <a:buAutoNum type="arabicPeriod" startAt="1"/>
              <a:defRPr sz="1800"/>
            </a:pPr>
            <a:r>
              <a:rPr sz="3500">
                <a:latin typeface="Helvetica Neue Light"/>
                <a:ea typeface="Helvetica Neue Light"/>
                <a:cs typeface="Helvetica Neue Light"/>
                <a:sym typeface="Helvetica Neue Light"/>
              </a:rPr>
              <a:t>Notes</a:t>
            </a:r>
          </a:p>
        </p:txBody>
      </p:sp>
      <p:pic>
        <p:nvPicPr>
          <p:cNvPr id="1059" name=""/>
          <p:cNvPicPr/>
          <p:nvPr/>
        </p:nvPicPr>
        <p:blipFill>
          <a:blip r:embed="rId5">
            <a:extLst/>
          </a:blip>
          <a:stretch>
            <a:fillRect/>
          </a:stretch>
        </p:blipFill>
        <p:spPr>
          <a:xfrm>
            <a:off x="-88900" y="1449928"/>
            <a:ext cx="13182601" cy="177801"/>
          </a:xfrm>
          <a:prstGeom prst="rect">
            <a:avLst/>
          </a:prstGeom>
        </p:spPr>
      </p:pic>
      <p:grpSp>
        <p:nvGrpSpPr>
          <p:cNvPr id="1063" name="Group 1063"/>
          <p:cNvGrpSpPr/>
          <p:nvPr/>
        </p:nvGrpSpPr>
        <p:grpSpPr>
          <a:xfrm rot="5400000">
            <a:off x="8236426" y="4902998"/>
            <a:ext cx="8817105" cy="830834"/>
            <a:chOff x="-25400" y="-25399"/>
            <a:chExt cx="8817103" cy="830832"/>
          </a:xfrm>
        </p:grpSpPr>
        <p:sp>
          <p:nvSpPr>
            <p:cNvPr id="1062" name="Shape 1062"/>
            <p:cNvSpPr/>
            <p:nvPr/>
          </p:nvSpPr>
          <p:spPr>
            <a:xfrm>
              <a:off x="0" y="0"/>
              <a:ext cx="8766304" cy="780033"/>
            </a:xfrm>
            <a:prstGeom prst="rect">
              <a:avLst/>
            </a:prstGeom>
            <a:solidFill>
              <a:srgbClr val="001940"/>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a:defRPr b="1" sz="2000">
                  <a:solidFill>
                    <a:srgbClr val="F2CC20"/>
                  </a:solidFill>
                  <a:latin typeface="Helvetica Neue Light"/>
                  <a:ea typeface="Helvetica Neue Light"/>
                  <a:cs typeface="Helvetica Neue Light"/>
                  <a:sym typeface="Helvetica Neue Light"/>
                </a:defRPr>
              </a:lvl1pPr>
            </a:lstStyle>
            <a:p>
              <a:pPr lvl="0">
                <a:defRPr b="0" sz="1800">
                  <a:solidFill>
                    <a:srgbClr val="000000"/>
                  </a:solidFill>
                </a:defRPr>
              </a:pPr>
              <a:r>
                <a:rPr b="1" sz="2000">
                  <a:solidFill>
                    <a:srgbClr val="F2CC20"/>
                  </a:solidFill>
                </a:rPr>
                <a:t>LG: Use the Costa's Levels of Questions handout to write a question for Thursday's Tutorial.  Practice writing questions from various levels.</a:t>
              </a:r>
            </a:p>
          </p:txBody>
        </p:sp>
        <p:pic>
          <p:nvPicPr>
            <p:cNvPr id="1061" name=""/>
            <p:cNvPicPr/>
            <p:nvPr/>
          </p:nvPicPr>
          <p:blipFill>
            <a:blip r:embed="rId6">
              <a:extLst/>
            </a:blip>
            <a:stretch>
              <a:fillRect/>
            </a:stretch>
          </p:blipFill>
          <p:spPr>
            <a:xfrm>
              <a:off x="-25400" y="-25400"/>
              <a:ext cx="8817104" cy="830833"/>
            </a:xfrm>
            <a:prstGeom prst="rect">
              <a:avLst/>
            </a:prstGeom>
            <a:effectLst/>
          </p:spPr>
        </p:pic>
      </p:grpSp>
    </p:spTree>
  </p:cSld>
  <p:clrMapOvr>
    <a:masterClrMapping/>
  </p:clrMapOvr>
  <p:transition spd="med" advClick="1"/>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65" name="Shape 1065"/>
          <p:cNvSpPr/>
          <p:nvPr/>
        </p:nvSpPr>
        <p:spPr>
          <a:xfrm>
            <a:off x="0" y="-1"/>
            <a:ext cx="13004800" cy="970980"/>
          </a:xfrm>
          <a:prstGeom prst="rect">
            <a:avLst/>
          </a:prstGeom>
          <a:solidFill>
            <a:srgbClr val="001940"/>
          </a:solidFill>
          <a:ln w="12700">
            <a:miter lim="400000"/>
          </a:ln>
        </p:spPr>
        <p:txBody>
          <a:bodyPr lIns="0" tIns="0" rIns="0" bIns="0" anchor="ctr"/>
          <a:lstStyle/>
          <a:p>
            <a:pPr lvl="0">
              <a:defRPr sz="2400">
                <a:solidFill>
                  <a:srgbClr val="FFFFFF"/>
                </a:solidFill>
              </a:defRPr>
            </a:pPr>
          </a:p>
        </p:txBody>
      </p:sp>
      <p:pic>
        <p:nvPicPr>
          <p:cNvPr id="1066" name=""/>
          <p:cNvPicPr/>
          <p:nvPr/>
        </p:nvPicPr>
        <p:blipFill>
          <a:blip r:embed="rId2">
            <a:extLst/>
          </a:blip>
          <a:stretch>
            <a:fillRect/>
          </a:stretch>
        </p:blipFill>
        <p:spPr>
          <a:xfrm>
            <a:off x="-172654" y="798133"/>
            <a:ext cx="13350108" cy="177801"/>
          </a:xfrm>
          <a:prstGeom prst="rect">
            <a:avLst/>
          </a:prstGeom>
        </p:spPr>
      </p:pic>
      <p:pic>
        <p:nvPicPr>
          <p:cNvPr id="1068" name=""/>
          <p:cNvPicPr/>
          <p:nvPr/>
        </p:nvPicPr>
        <p:blipFill>
          <a:blip r:embed="rId3">
            <a:extLst/>
          </a:blip>
          <a:stretch>
            <a:fillRect/>
          </a:stretch>
        </p:blipFill>
        <p:spPr>
          <a:xfrm rot="5400000">
            <a:off x="-1492090" y="5432812"/>
            <a:ext cx="8432212" cy="177801"/>
          </a:xfrm>
          <a:prstGeom prst="rect">
            <a:avLst/>
          </a:prstGeom>
        </p:spPr>
      </p:pic>
      <p:sp>
        <p:nvSpPr>
          <p:cNvPr id="1070" name="Shape 1070"/>
          <p:cNvSpPr/>
          <p:nvPr/>
        </p:nvSpPr>
        <p:spPr>
          <a:xfrm>
            <a:off x="177498" y="1774964"/>
            <a:ext cx="2393680" cy="181848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defRPr sz="1800"/>
            </a:pPr>
            <a:r>
              <a:rPr b="1" sz="2800">
                <a:latin typeface="Helvetica Neue Light"/>
                <a:ea typeface="Helvetica Neue Light"/>
                <a:cs typeface="Helvetica Neue Light"/>
                <a:sym typeface="Helvetica Neue Light"/>
              </a:rPr>
              <a:t>Questions</a:t>
            </a:r>
            <a:endParaRPr b="1" sz="2800">
              <a:latin typeface="Helvetica Neue Light"/>
              <a:ea typeface="Helvetica Neue Light"/>
              <a:cs typeface="Helvetica Neue Light"/>
              <a:sym typeface="Helvetica Neue Light"/>
            </a:endParaRPr>
          </a:p>
          <a:p>
            <a:pPr lvl="0">
              <a:defRPr sz="1800"/>
            </a:pPr>
            <a:r>
              <a:rPr sz="2800">
                <a:latin typeface="Helvetica Neue Light"/>
                <a:ea typeface="Helvetica Neue Light"/>
                <a:cs typeface="Helvetica Neue Light"/>
                <a:sym typeface="Helvetica Neue Light"/>
              </a:rPr>
              <a:t>CFU</a:t>
            </a:r>
            <a:endParaRPr sz="2800">
              <a:latin typeface="Helvetica Neue Light"/>
              <a:ea typeface="Helvetica Neue Light"/>
              <a:cs typeface="Helvetica Neue Light"/>
              <a:sym typeface="Helvetica Neue Light"/>
            </a:endParaRPr>
          </a:p>
          <a:p>
            <a:pPr lvl="0">
              <a:defRPr sz="1800"/>
            </a:pPr>
            <a:r>
              <a:rPr sz="2800">
                <a:latin typeface="Helvetica Neue Light"/>
                <a:ea typeface="Helvetica Neue Light"/>
                <a:cs typeface="Helvetica Neue Light"/>
                <a:sym typeface="Helvetica Neue Light"/>
              </a:rPr>
              <a:t>Clarify</a:t>
            </a:r>
            <a:endParaRPr sz="2800">
              <a:latin typeface="Helvetica Neue Light"/>
              <a:ea typeface="Helvetica Neue Light"/>
              <a:cs typeface="Helvetica Neue Light"/>
              <a:sym typeface="Helvetica Neue Light"/>
            </a:endParaRPr>
          </a:p>
          <a:p>
            <a:pPr lvl="0">
              <a:defRPr sz="1800"/>
            </a:pPr>
            <a:r>
              <a:rPr sz="2800">
                <a:latin typeface="Helvetica Neue Light"/>
                <a:ea typeface="Helvetica Neue Light"/>
                <a:cs typeface="Helvetica Neue Light"/>
                <a:sym typeface="Helvetica Neue Light"/>
              </a:rPr>
              <a:t>Expand</a:t>
            </a:r>
          </a:p>
        </p:txBody>
      </p:sp>
      <p:sp>
        <p:nvSpPr>
          <p:cNvPr id="1071" name="Shape 1071"/>
          <p:cNvSpPr/>
          <p:nvPr/>
        </p:nvSpPr>
        <p:spPr>
          <a:xfrm>
            <a:off x="199666" y="1938"/>
            <a:ext cx="11672161" cy="7835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4500">
                <a:solidFill>
                  <a:srgbClr val="F2CC20"/>
                </a:solidFill>
                <a:latin typeface="Helvetica Neue Light"/>
                <a:ea typeface="Helvetica Neue Light"/>
                <a:cs typeface="Helvetica Neue Light"/>
                <a:sym typeface="Helvetica Neue Light"/>
              </a:defRPr>
            </a:lvl1pPr>
          </a:lstStyle>
          <a:p>
            <a:pPr lvl="0">
              <a:defRPr b="0" sz="1800">
                <a:solidFill>
                  <a:srgbClr val="000000"/>
                </a:solidFill>
              </a:defRPr>
            </a:pPr>
            <a:r>
              <a:rPr b="1" sz="4500">
                <a:solidFill>
                  <a:srgbClr val="F2CC20"/>
                </a:solidFill>
              </a:rPr>
              <a:t>Tutorial Reflection</a:t>
            </a:r>
          </a:p>
        </p:txBody>
      </p:sp>
      <p:sp>
        <p:nvSpPr>
          <p:cNvPr id="1072" name="Shape 1072"/>
          <p:cNvSpPr/>
          <p:nvPr/>
        </p:nvSpPr>
        <p:spPr>
          <a:xfrm>
            <a:off x="153983" y="890665"/>
            <a:ext cx="12453184" cy="6594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3700">
                <a:solidFill>
                  <a:srgbClr val="001940"/>
                </a:solidFill>
                <a:latin typeface="Helvetica Neue Light"/>
                <a:ea typeface="Helvetica Neue Light"/>
                <a:cs typeface="Helvetica Neue Light"/>
                <a:sym typeface="Helvetica Neue Light"/>
              </a:defRPr>
            </a:lvl1pPr>
          </a:lstStyle>
          <a:p>
            <a:pPr lvl="0">
              <a:defRPr b="0" sz="1800">
                <a:solidFill>
                  <a:srgbClr val="000000"/>
                </a:solidFill>
              </a:defRPr>
            </a:pPr>
            <a:r>
              <a:rPr b="1" sz="3700">
                <a:solidFill>
                  <a:srgbClr val="001940"/>
                </a:solidFill>
              </a:rPr>
              <a:t>EQ:</a:t>
            </a:r>
          </a:p>
        </p:txBody>
      </p:sp>
      <p:pic>
        <p:nvPicPr>
          <p:cNvPr id="1073" name="AVID_logo-spot.jpg"/>
          <p:cNvPicPr/>
          <p:nvPr/>
        </p:nvPicPr>
        <p:blipFill>
          <a:blip r:embed="rId4">
            <a:extLst/>
          </a:blip>
          <a:srcRect l="0" t="0" r="0" b="0"/>
          <a:stretch>
            <a:fillRect/>
          </a:stretch>
        </p:blipFill>
        <p:spPr>
          <a:xfrm>
            <a:off x="341077" y="8384733"/>
            <a:ext cx="1723758" cy="1115932"/>
          </a:xfrm>
          <a:prstGeom prst="rect">
            <a:avLst/>
          </a:prstGeom>
          <a:ln w="12700">
            <a:miter lim="400000"/>
          </a:ln>
        </p:spPr>
      </p:pic>
      <p:sp>
        <p:nvSpPr>
          <p:cNvPr id="1074" name="Shape 1074"/>
          <p:cNvSpPr/>
          <p:nvPr/>
        </p:nvSpPr>
        <p:spPr>
          <a:xfrm>
            <a:off x="2876854" y="1892300"/>
            <a:ext cx="9132690" cy="177780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pPr>
            <a:r>
              <a:rPr b="1" sz="4000">
                <a:latin typeface="Helvetica Neue Light"/>
                <a:ea typeface="Helvetica Neue Light"/>
                <a:cs typeface="Helvetica Neue Light"/>
                <a:sym typeface="Helvetica Neue Light"/>
              </a:rPr>
              <a:t>The Answers...........</a:t>
            </a:r>
            <a:endParaRPr b="1" sz="4000">
              <a:latin typeface="Helvetica Neue Light"/>
              <a:ea typeface="Helvetica Neue Light"/>
              <a:cs typeface="Helvetica Neue Light"/>
              <a:sym typeface="Helvetica Neue Light"/>
            </a:endParaRPr>
          </a:p>
          <a:p>
            <a:pPr lvl="0" algn="l">
              <a:defRPr sz="1800"/>
            </a:pPr>
            <a:endParaRPr sz="3500" u="sng">
              <a:latin typeface="Helvetica Neue Light"/>
              <a:ea typeface="Helvetica Neue Light"/>
              <a:cs typeface="Helvetica Neue Light"/>
              <a:sym typeface="Helvetica Neue Light"/>
            </a:endParaRPr>
          </a:p>
          <a:p>
            <a:pPr lvl="0" marL="467894" indent="-467894" algn="l">
              <a:buSzPct val="100000"/>
              <a:buAutoNum type="arabicPeriod" startAt="1"/>
              <a:defRPr sz="1800"/>
            </a:pPr>
            <a:r>
              <a:rPr sz="3500">
                <a:latin typeface="Helvetica Neue Light"/>
                <a:ea typeface="Helvetica Neue Light"/>
                <a:cs typeface="Helvetica Neue Light"/>
                <a:sym typeface="Helvetica Neue Light"/>
              </a:rPr>
              <a:t>Notes</a:t>
            </a:r>
          </a:p>
        </p:txBody>
      </p:sp>
      <p:pic>
        <p:nvPicPr>
          <p:cNvPr id="1075" name=""/>
          <p:cNvPicPr/>
          <p:nvPr/>
        </p:nvPicPr>
        <p:blipFill>
          <a:blip r:embed="rId5">
            <a:extLst/>
          </a:blip>
          <a:stretch>
            <a:fillRect/>
          </a:stretch>
        </p:blipFill>
        <p:spPr>
          <a:xfrm>
            <a:off x="-88900" y="1449928"/>
            <a:ext cx="13182601" cy="177801"/>
          </a:xfrm>
          <a:prstGeom prst="rect">
            <a:avLst/>
          </a:prstGeom>
        </p:spPr>
      </p:pic>
      <p:grpSp>
        <p:nvGrpSpPr>
          <p:cNvPr id="1079" name="Group 1079"/>
          <p:cNvGrpSpPr/>
          <p:nvPr/>
        </p:nvGrpSpPr>
        <p:grpSpPr>
          <a:xfrm rot="5400000">
            <a:off x="8236428" y="5033075"/>
            <a:ext cx="8817104" cy="662049"/>
            <a:chOff x="-25400" y="-25400"/>
            <a:chExt cx="8817103" cy="662048"/>
          </a:xfrm>
        </p:grpSpPr>
        <p:sp>
          <p:nvSpPr>
            <p:cNvPr id="1078" name="Shape 1078"/>
            <p:cNvSpPr/>
            <p:nvPr/>
          </p:nvSpPr>
          <p:spPr>
            <a:xfrm>
              <a:off x="0" y="0"/>
              <a:ext cx="8766304" cy="611249"/>
            </a:xfrm>
            <a:prstGeom prst="rect">
              <a:avLst/>
            </a:prstGeom>
            <a:solidFill>
              <a:srgbClr val="001940"/>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1" sz="3000">
                  <a:solidFill>
                    <a:srgbClr val="F2CC20"/>
                  </a:solidFill>
                  <a:latin typeface="Helvetica Neue Light"/>
                  <a:ea typeface="Helvetica Neue Light"/>
                  <a:cs typeface="Helvetica Neue Light"/>
                  <a:sym typeface="Helvetica Neue Light"/>
                </a:defRPr>
              </a:lvl1pPr>
            </a:lstStyle>
            <a:p>
              <a:pPr lvl="0">
                <a:defRPr b="0" sz="1800">
                  <a:solidFill>
                    <a:srgbClr val="000000"/>
                  </a:solidFill>
                </a:defRPr>
              </a:pPr>
              <a:r>
                <a:rPr b="1" sz="3000">
                  <a:solidFill>
                    <a:srgbClr val="F2CC20"/>
                  </a:solidFill>
                </a:rPr>
                <a:t>LG:</a:t>
              </a:r>
            </a:p>
          </p:txBody>
        </p:sp>
        <p:pic>
          <p:nvPicPr>
            <p:cNvPr id="1077" name=""/>
            <p:cNvPicPr/>
            <p:nvPr/>
          </p:nvPicPr>
          <p:blipFill>
            <a:blip r:embed="rId6">
              <a:extLst/>
            </a:blip>
            <a:stretch>
              <a:fillRect/>
            </a:stretch>
          </p:blipFill>
          <p:spPr>
            <a:xfrm>
              <a:off x="-25400" y="-25400"/>
              <a:ext cx="8817104" cy="662049"/>
            </a:xfrm>
            <a:prstGeom prst="rect">
              <a:avLst/>
            </a:prstGeom>
            <a:effectLst/>
          </p:spPr>
        </p:pic>
      </p:grpSp>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7" name="Shape 117"/>
          <p:cNvSpPr/>
          <p:nvPr/>
        </p:nvSpPr>
        <p:spPr>
          <a:xfrm>
            <a:off x="0" y="-30969"/>
            <a:ext cx="13004800" cy="1670974"/>
          </a:xfrm>
          <a:prstGeom prst="rect">
            <a:avLst/>
          </a:prstGeom>
          <a:solidFill>
            <a:srgbClr val="001940"/>
          </a:solidFill>
          <a:ln w="12700">
            <a:miter lim="400000"/>
          </a:ln>
        </p:spPr>
        <p:txBody>
          <a:bodyPr lIns="0" tIns="0" rIns="0" bIns="0" anchor="ctr"/>
          <a:lstStyle/>
          <a:p>
            <a:pPr lvl="0">
              <a:defRPr sz="2400">
                <a:solidFill>
                  <a:srgbClr val="FFFFFF"/>
                </a:solidFill>
              </a:defRPr>
            </a:pPr>
          </a:p>
        </p:txBody>
      </p:sp>
      <p:grpSp>
        <p:nvGrpSpPr>
          <p:cNvPr id="120" name="Group 120"/>
          <p:cNvGrpSpPr/>
          <p:nvPr/>
        </p:nvGrpSpPr>
        <p:grpSpPr>
          <a:xfrm rot="5400000">
            <a:off x="8582004" y="5295277"/>
            <a:ext cx="8125953" cy="828803"/>
            <a:chOff x="-25399" y="-25400"/>
            <a:chExt cx="8125952" cy="828802"/>
          </a:xfrm>
        </p:grpSpPr>
        <p:sp>
          <p:nvSpPr>
            <p:cNvPr id="119" name="Shape 119"/>
            <p:cNvSpPr/>
            <p:nvPr/>
          </p:nvSpPr>
          <p:spPr>
            <a:xfrm>
              <a:off x="0" y="0"/>
              <a:ext cx="8075153" cy="778003"/>
            </a:xfrm>
            <a:prstGeom prst="rect">
              <a:avLst/>
            </a:prstGeom>
            <a:solidFill>
              <a:srgbClr val="001940"/>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l">
                <a:defRPr sz="1800"/>
              </a:pPr>
              <a:r>
                <a:rPr b="1" sz="2000">
                  <a:solidFill>
                    <a:srgbClr val="F2CC20"/>
                  </a:solidFill>
                  <a:latin typeface="Helvetica Neue Light"/>
                  <a:ea typeface="Helvetica Neue Light"/>
                  <a:cs typeface="Helvetica Neue Light"/>
                  <a:sym typeface="Helvetica Neue Light"/>
                </a:rPr>
                <a:t>LG:  </a:t>
              </a:r>
              <a:r>
                <a:rPr sz="2000">
                  <a:solidFill>
                    <a:srgbClr val="F2CC20"/>
                  </a:solidFill>
                </a:rPr>
                <a:t>Become familiar with the mission of AVID and make connections between a training camp and what we will do in the 1st quarter.</a:t>
              </a:r>
            </a:p>
          </p:txBody>
        </p:sp>
        <p:pic>
          <p:nvPicPr>
            <p:cNvPr id="118" name=""/>
            <p:cNvPicPr/>
            <p:nvPr/>
          </p:nvPicPr>
          <p:blipFill>
            <a:blip r:embed="rId2">
              <a:extLst/>
            </a:blip>
            <a:stretch>
              <a:fillRect/>
            </a:stretch>
          </p:blipFill>
          <p:spPr>
            <a:xfrm>
              <a:off x="-25400" y="-25400"/>
              <a:ext cx="8125953" cy="828803"/>
            </a:xfrm>
            <a:prstGeom prst="rect">
              <a:avLst/>
            </a:prstGeom>
            <a:effectLst/>
          </p:spPr>
        </p:pic>
      </p:grpSp>
      <p:pic>
        <p:nvPicPr>
          <p:cNvPr id="121" name=""/>
          <p:cNvPicPr/>
          <p:nvPr/>
        </p:nvPicPr>
        <p:blipFill>
          <a:blip r:embed="rId3">
            <a:extLst/>
          </a:blip>
          <a:stretch>
            <a:fillRect/>
          </a:stretch>
        </p:blipFill>
        <p:spPr>
          <a:xfrm>
            <a:off x="-88900" y="1533595"/>
            <a:ext cx="13182601" cy="177801"/>
          </a:xfrm>
          <a:prstGeom prst="rect">
            <a:avLst/>
          </a:prstGeom>
        </p:spPr>
      </p:pic>
      <p:pic>
        <p:nvPicPr>
          <p:cNvPr id="123" name=""/>
          <p:cNvPicPr/>
          <p:nvPr/>
        </p:nvPicPr>
        <p:blipFill>
          <a:blip r:embed="rId4">
            <a:extLst/>
          </a:blip>
          <a:stretch>
            <a:fillRect/>
          </a:stretch>
        </p:blipFill>
        <p:spPr>
          <a:xfrm rot="5400000">
            <a:off x="-1362644" y="5562259"/>
            <a:ext cx="8173320" cy="177801"/>
          </a:xfrm>
          <a:prstGeom prst="rect">
            <a:avLst/>
          </a:prstGeom>
        </p:spPr>
      </p:pic>
      <p:sp>
        <p:nvSpPr>
          <p:cNvPr id="125" name="Shape 125"/>
          <p:cNvSpPr/>
          <p:nvPr/>
        </p:nvSpPr>
        <p:spPr>
          <a:xfrm>
            <a:off x="177498" y="1774964"/>
            <a:ext cx="2393680" cy="95488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defRPr sz="1800"/>
            </a:pPr>
            <a:r>
              <a:rPr sz="2800">
                <a:latin typeface="Helvetica Neue Light"/>
                <a:ea typeface="Helvetica Neue Light"/>
                <a:cs typeface="Helvetica Neue Light"/>
                <a:sym typeface="Helvetica Neue Light"/>
              </a:rPr>
              <a:t>Study</a:t>
            </a:r>
            <a:endParaRPr sz="2800">
              <a:latin typeface="Helvetica Neue Light"/>
              <a:ea typeface="Helvetica Neue Light"/>
              <a:cs typeface="Helvetica Neue Light"/>
              <a:sym typeface="Helvetica Neue Light"/>
            </a:endParaRPr>
          </a:p>
          <a:p>
            <a:pPr lvl="0">
              <a:defRPr sz="1800"/>
            </a:pPr>
            <a:r>
              <a:rPr sz="2800">
                <a:latin typeface="Helvetica Neue Light"/>
                <a:ea typeface="Helvetica Neue Light"/>
                <a:cs typeface="Helvetica Neue Light"/>
                <a:sym typeface="Helvetica Neue Light"/>
              </a:rPr>
              <a:t>Questions</a:t>
            </a:r>
          </a:p>
        </p:txBody>
      </p:sp>
      <p:sp>
        <p:nvSpPr>
          <p:cNvPr id="126" name="Shape 126"/>
          <p:cNvSpPr/>
          <p:nvPr/>
        </p:nvSpPr>
        <p:spPr>
          <a:xfrm>
            <a:off x="336719" y="6033"/>
            <a:ext cx="11672161" cy="7835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4500">
                <a:solidFill>
                  <a:srgbClr val="F2CC20"/>
                </a:solidFill>
                <a:latin typeface="Helvetica Neue Light"/>
                <a:ea typeface="Helvetica Neue Light"/>
                <a:cs typeface="Helvetica Neue Light"/>
                <a:sym typeface="Helvetica Neue Light"/>
              </a:defRPr>
            </a:lvl1pPr>
          </a:lstStyle>
          <a:p>
            <a:pPr lvl="0">
              <a:defRPr b="0" sz="1800">
                <a:solidFill>
                  <a:srgbClr val="000000"/>
                </a:solidFill>
              </a:defRPr>
            </a:pPr>
            <a:r>
              <a:rPr b="1" sz="4500">
                <a:solidFill>
                  <a:srgbClr val="F2CC20"/>
                </a:solidFill>
              </a:rPr>
              <a:t>Training Camp Overview</a:t>
            </a:r>
          </a:p>
        </p:txBody>
      </p:sp>
      <p:sp>
        <p:nvSpPr>
          <p:cNvPr id="127" name="Shape 127"/>
          <p:cNvSpPr/>
          <p:nvPr/>
        </p:nvSpPr>
        <p:spPr>
          <a:xfrm>
            <a:off x="336719" y="868550"/>
            <a:ext cx="11672160" cy="8293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pPr>
            <a:r>
              <a:rPr b="1" sz="2400">
                <a:solidFill>
                  <a:srgbClr val="F2CC20"/>
                </a:solidFill>
                <a:latin typeface="Helvetica Neue Light"/>
                <a:ea typeface="Helvetica Neue Light"/>
                <a:cs typeface="Helvetica Neue Light"/>
                <a:sym typeface="Helvetica Neue Light"/>
              </a:rPr>
              <a:t>Essential Question: </a:t>
            </a:r>
            <a:r>
              <a:rPr b="1" sz="2400">
                <a:solidFill>
                  <a:srgbClr val="F2CC20"/>
                </a:solidFill>
                <a:latin typeface="Helvetica Neue Light"/>
                <a:ea typeface="Helvetica Neue Light"/>
                <a:cs typeface="Helvetica Neue Light"/>
                <a:sym typeface="Helvetica Neue Light"/>
              </a:rPr>
              <a:t>what is AVID and what will we be doing on AVID in the 1st quarter?</a:t>
            </a:r>
          </a:p>
        </p:txBody>
      </p:sp>
      <p:sp>
        <p:nvSpPr>
          <p:cNvPr id="128" name="Shape 128"/>
          <p:cNvSpPr/>
          <p:nvPr/>
        </p:nvSpPr>
        <p:spPr>
          <a:xfrm>
            <a:off x="2876855" y="1774964"/>
            <a:ext cx="1114005" cy="55615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defRPr sz="1800"/>
            </a:pPr>
            <a:r>
              <a:rPr b="1" sz="10400">
                <a:latin typeface="Copperplate"/>
                <a:ea typeface="Copperplate"/>
                <a:cs typeface="Copperplate"/>
                <a:sym typeface="Copperplate"/>
              </a:rPr>
              <a:t>A</a:t>
            </a:r>
            <a:endParaRPr b="1" sz="10400">
              <a:latin typeface="Copperplate"/>
              <a:ea typeface="Copperplate"/>
              <a:cs typeface="Copperplate"/>
              <a:sym typeface="Copperplate"/>
            </a:endParaRPr>
          </a:p>
          <a:p>
            <a:pPr lvl="0">
              <a:defRPr sz="1800"/>
            </a:pPr>
            <a:r>
              <a:rPr b="1" sz="10400">
                <a:latin typeface="Copperplate"/>
                <a:ea typeface="Copperplate"/>
                <a:cs typeface="Copperplate"/>
                <a:sym typeface="Copperplate"/>
              </a:rPr>
              <a:t>V</a:t>
            </a:r>
            <a:endParaRPr b="1" sz="10400">
              <a:latin typeface="Copperplate"/>
              <a:ea typeface="Copperplate"/>
              <a:cs typeface="Copperplate"/>
              <a:sym typeface="Copperplate"/>
            </a:endParaRPr>
          </a:p>
          <a:p>
            <a:pPr lvl="0">
              <a:defRPr sz="1800"/>
            </a:pPr>
            <a:r>
              <a:rPr b="1" sz="10400">
                <a:latin typeface="Copperplate"/>
                <a:ea typeface="Copperplate"/>
                <a:cs typeface="Copperplate"/>
                <a:sym typeface="Copperplate"/>
              </a:rPr>
              <a:t>I</a:t>
            </a:r>
            <a:endParaRPr b="1" sz="10400">
              <a:latin typeface="Copperplate"/>
              <a:ea typeface="Copperplate"/>
              <a:cs typeface="Copperplate"/>
              <a:sym typeface="Copperplate"/>
            </a:endParaRPr>
          </a:p>
          <a:p>
            <a:pPr lvl="0">
              <a:defRPr sz="1800"/>
            </a:pPr>
            <a:r>
              <a:rPr b="1" sz="10400">
                <a:latin typeface="Copperplate"/>
                <a:ea typeface="Copperplate"/>
                <a:cs typeface="Copperplate"/>
                <a:sym typeface="Copperplate"/>
              </a:rPr>
              <a:t>D</a:t>
            </a:r>
          </a:p>
        </p:txBody>
      </p:sp>
      <p:pic>
        <p:nvPicPr>
          <p:cNvPr id="129" name="AVID_logo-spot.jpg"/>
          <p:cNvPicPr/>
          <p:nvPr/>
        </p:nvPicPr>
        <p:blipFill>
          <a:blip r:embed="rId5">
            <a:extLst/>
          </a:blip>
          <a:stretch>
            <a:fillRect/>
          </a:stretch>
        </p:blipFill>
        <p:spPr>
          <a:xfrm>
            <a:off x="341077" y="8384733"/>
            <a:ext cx="1723758" cy="1115932"/>
          </a:xfrm>
          <a:prstGeom prst="rect">
            <a:avLst/>
          </a:prstGeom>
          <a:ln w="12700">
            <a:miter lim="400000"/>
          </a:ln>
        </p:spPr>
      </p:pic>
      <p:sp>
        <p:nvSpPr>
          <p:cNvPr id="130" name="Shape 130"/>
          <p:cNvSpPr/>
          <p:nvPr/>
        </p:nvSpPr>
        <p:spPr>
          <a:xfrm>
            <a:off x="2928889" y="7404548"/>
            <a:ext cx="8806722" cy="622475"/>
          </a:xfrm>
          <a:prstGeom prst="rect">
            <a:avLst/>
          </a:prstGeom>
          <a:ln w="12700">
            <a:solidFill>
              <a:srgbClr val="916210"/>
            </a:solidFill>
            <a:miter lim="400000"/>
          </a:ln>
          <a:extLst>
            <a:ext uri="{C572A759-6A51-4108-AA02-DFA0A04FC94B}">
              <ma14:wrappingTextBoxFlag xmlns:ma14="http://schemas.microsoft.com/office/mac/drawingml/2011/main" val="1"/>
            </a:ext>
          </a:extLst>
        </p:spPr>
        <p:txBody>
          <a:bodyPr lIns="0" tIns="0" rIns="0" bIns="0">
            <a:spAutoFit/>
          </a:bodyPr>
          <a:lstStyle>
            <a:lvl1pPr algn="l">
              <a:defRPr b="1" i="1" sz="3400">
                <a:solidFill>
                  <a:srgbClr val="BA120A"/>
                </a:solidFill>
                <a:latin typeface="Helvetica Neue Light"/>
                <a:ea typeface="Helvetica Neue Light"/>
                <a:cs typeface="Helvetica Neue Light"/>
                <a:sym typeface="Helvetica Neue Light"/>
              </a:defRPr>
            </a:lvl1pPr>
          </a:lstStyle>
          <a:p>
            <a:pPr lvl="0">
              <a:defRPr b="0" i="0" sz="1800">
                <a:solidFill>
                  <a:srgbClr val="000000"/>
                </a:solidFill>
              </a:defRPr>
            </a:pPr>
            <a:r>
              <a:rPr b="1" i="1" sz="3400">
                <a:solidFill>
                  <a:srgbClr val="BA120A"/>
                </a:solidFill>
              </a:rPr>
              <a:t>[L. avidus]: eager for knowledge</a:t>
            </a:r>
          </a:p>
        </p:txBody>
      </p:sp>
      <p:sp>
        <p:nvSpPr>
          <p:cNvPr id="131" name="Shape 131"/>
          <p:cNvSpPr/>
          <p:nvPr/>
        </p:nvSpPr>
        <p:spPr>
          <a:xfrm>
            <a:off x="3902521" y="2131761"/>
            <a:ext cx="4877743" cy="491287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gn="l">
              <a:lnSpc>
                <a:spcPct val="150000"/>
              </a:lnSpc>
              <a:defRPr sz="1800"/>
            </a:pPr>
            <a:r>
              <a:rPr b="1" sz="5800">
                <a:solidFill>
                  <a:srgbClr val="133C73"/>
                </a:solidFill>
                <a:latin typeface="Gurmukhi MN"/>
                <a:ea typeface="Gurmukhi MN"/>
                <a:cs typeface="Gurmukhi MN"/>
                <a:sym typeface="Gurmukhi MN"/>
              </a:rPr>
              <a:t>dvancement</a:t>
            </a:r>
            <a:endParaRPr b="1" sz="5800">
              <a:solidFill>
                <a:srgbClr val="133C73"/>
              </a:solidFill>
              <a:latin typeface="Gurmukhi MN"/>
              <a:ea typeface="Gurmukhi MN"/>
              <a:cs typeface="Gurmukhi MN"/>
              <a:sym typeface="Gurmukhi MN"/>
            </a:endParaRPr>
          </a:p>
          <a:p>
            <a:pPr lvl="0" algn="l">
              <a:lnSpc>
                <a:spcPct val="150000"/>
              </a:lnSpc>
              <a:defRPr sz="1800"/>
            </a:pPr>
            <a:r>
              <a:rPr b="1" sz="5800">
                <a:solidFill>
                  <a:srgbClr val="133C73"/>
                </a:solidFill>
                <a:latin typeface="Gurmukhi MN"/>
                <a:ea typeface="Gurmukhi MN"/>
                <a:cs typeface="Gurmukhi MN"/>
                <a:sym typeface="Gurmukhi MN"/>
              </a:rPr>
              <a:t>ia</a:t>
            </a:r>
            <a:endParaRPr b="1" sz="5800">
              <a:solidFill>
                <a:srgbClr val="133C73"/>
              </a:solidFill>
              <a:latin typeface="Gurmukhi MN"/>
              <a:ea typeface="Gurmukhi MN"/>
              <a:cs typeface="Gurmukhi MN"/>
              <a:sym typeface="Gurmukhi MN"/>
            </a:endParaRPr>
          </a:p>
          <a:p>
            <a:pPr lvl="0" algn="l">
              <a:lnSpc>
                <a:spcPct val="150000"/>
              </a:lnSpc>
              <a:defRPr sz="1800"/>
            </a:pPr>
            <a:r>
              <a:rPr b="1" sz="5800">
                <a:solidFill>
                  <a:srgbClr val="133C73"/>
                </a:solidFill>
                <a:latin typeface="Gurmukhi MN"/>
                <a:ea typeface="Gurmukhi MN"/>
                <a:cs typeface="Gurmukhi MN"/>
                <a:sym typeface="Gurmukhi MN"/>
              </a:rPr>
              <a:t>ndividual</a:t>
            </a:r>
            <a:endParaRPr b="1" sz="5800">
              <a:solidFill>
                <a:srgbClr val="133C73"/>
              </a:solidFill>
              <a:latin typeface="Gurmukhi MN"/>
              <a:ea typeface="Gurmukhi MN"/>
              <a:cs typeface="Gurmukhi MN"/>
              <a:sym typeface="Gurmukhi MN"/>
            </a:endParaRPr>
          </a:p>
          <a:p>
            <a:pPr lvl="0" algn="l">
              <a:lnSpc>
                <a:spcPct val="150000"/>
              </a:lnSpc>
              <a:defRPr sz="1800"/>
            </a:pPr>
            <a:r>
              <a:rPr b="1" sz="5800">
                <a:solidFill>
                  <a:srgbClr val="133C73"/>
                </a:solidFill>
                <a:latin typeface="Gurmukhi MN"/>
                <a:ea typeface="Gurmukhi MN"/>
                <a:cs typeface="Gurmukhi MN"/>
                <a:sym typeface="Gurmukhi MN"/>
              </a:rPr>
              <a:t>etermination</a:t>
            </a:r>
          </a:p>
        </p:txBody>
      </p:sp>
      <p:sp>
        <p:nvSpPr>
          <p:cNvPr id="132" name="Shape 132"/>
          <p:cNvSpPr/>
          <p:nvPr/>
        </p:nvSpPr>
        <p:spPr>
          <a:xfrm>
            <a:off x="2970028" y="8384733"/>
            <a:ext cx="8724444" cy="965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b="1" sz="2800"/>
            </a:lvl1pPr>
          </a:lstStyle>
          <a:p>
            <a:pPr lvl="0">
              <a:defRPr b="0" sz="1800"/>
            </a:pPr>
            <a:r>
              <a:rPr b="1" sz="2800"/>
              <a:t>In a nutshell, AVID exists to help students become college-ready so they can live their college dream.</a:t>
            </a:r>
          </a:p>
        </p:txBody>
      </p:sp>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13C5A">
            <a:alpha val="0"/>
          </a:srgbClr>
        </a:solidFill>
      </p:bgPr>
    </p:bg>
    <p:spTree>
      <p:nvGrpSpPr>
        <p:cNvPr id="1" name=""/>
        <p:cNvGrpSpPr/>
        <p:nvPr/>
      </p:nvGrpSpPr>
      <p:grpSpPr>
        <a:xfrm>
          <a:off x="0" y="0"/>
          <a:ext cx="0" cy="0"/>
          <a:chOff x="0" y="0"/>
          <a:chExt cx="0" cy="0"/>
        </a:xfrm>
      </p:grpSpPr>
      <p:pic>
        <p:nvPicPr>
          <p:cNvPr id="134" name="AVID_logo-spot.jpg"/>
          <p:cNvPicPr/>
          <p:nvPr/>
        </p:nvPicPr>
        <p:blipFill>
          <a:blip r:embed="rId2">
            <a:extLst/>
          </a:blip>
          <a:stretch>
            <a:fillRect/>
          </a:stretch>
        </p:blipFill>
        <p:spPr>
          <a:xfrm>
            <a:off x="10620587" y="325119"/>
            <a:ext cx="2009423" cy="1300481"/>
          </a:xfrm>
          <a:prstGeom prst="rect">
            <a:avLst/>
          </a:prstGeom>
          <a:ln w="12700">
            <a:miter lim="400000"/>
          </a:ln>
        </p:spPr>
      </p:pic>
      <p:sp>
        <p:nvSpPr>
          <p:cNvPr id="135" name="Shape 135"/>
          <p:cNvSpPr/>
          <p:nvPr/>
        </p:nvSpPr>
        <p:spPr>
          <a:xfrm>
            <a:off x="-1" y="8491502"/>
            <a:ext cx="13004802" cy="1262099"/>
          </a:xfrm>
          <a:prstGeom prst="rect">
            <a:avLst/>
          </a:prstGeom>
          <a:solidFill>
            <a:srgbClr val="FFFFFF"/>
          </a:solidFill>
          <a:ln w="50800" cap="rnd">
            <a:round/>
          </a:ln>
        </p:spPr>
        <p:txBody>
          <a:bodyPr lIns="72248" tIns="72248" rIns="72248" bIns="72248" anchor="ctr"/>
          <a:lstStyle/>
          <a:p>
            <a:pPr lvl="0" defTabSz="830862">
              <a:defRPr sz="3413">
                <a:solidFill>
                  <a:srgbClr val="FFFFFF"/>
                </a:solidFill>
              </a:defRPr>
            </a:pPr>
          </a:p>
        </p:txBody>
      </p:sp>
      <p:sp>
        <p:nvSpPr>
          <p:cNvPr id="136" name="Shape 136"/>
          <p:cNvSpPr/>
          <p:nvPr/>
        </p:nvSpPr>
        <p:spPr>
          <a:xfrm>
            <a:off x="-1" y="8608906"/>
            <a:ext cx="3185726" cy="1013743"/>
          </a:xfrm>
          <a:prstGeom prst="rect">
            <a:avLst/>
          </a:prstGeom>
          <a:solidFill>
            <a:srgbClr val="F0AC00"/>
          </a:solidFill>
          <a:ln w="50800" cap="rnd">
            <a:round/>
          </a:ln>
        </p:spPr>
        <p:txBody>
          <a:bodyPr lIns="72248" tIns="72248" rIns="72248" bIns="72248" anchor="ctr"/>
          <a:lstStyle/>
          <a:p>
            <a:pPr lvl="0" defTabSz="830862">
              <a:defRPr sz="3413">
                <a:solidFill>
                  <a:srgbClr val="FFFFFF"/>
                </a:solidFill>
              </a:defRPr>
            </a:pPr>
          </a:p>
        </p:txBody>
      </p:sp>
      <p:sp>
        <p:nvSpPr>
          <p:cNvPr id="137" name="Shape 137"/>
          <p:cNvSpPr/>
          <p:nvPr/>
        </p:nvSpPr>
        <p:spPr>
          <a:xfrm>
            <a:off x="3355057" y="8595360"/>
            <a:ext cx="9649743" cy="1016001"/>
          </a:xfrm>
          <a:prstGeom prst="rect">
            <a:avLst/>
          </a:prstGeom>
          <a:solidFill>
            <a:srgbClr val="013C5A"/>
          </a:solidFill>
          <a:ln w="50800" cap="rnd">
            <a:round/>
          </a:ln>
        </p:spPr>
        <p:txBody>
          <a:bodyPr lIns="72248" tIns="72248" rIns="72248" bIns="72248" anchor="ctr"/>
          <a:lstStyle/>
          <a:p>
            <a:pPr lvl="0" defTabSz="830862">
              <a:defRPr sz="3413">
                <a:solidFill>
                  <a:srgbClr val="FFFFFF"/>
                </a:solidFill>
              </a:defRPr>
            </a:pPr>
          </a:p>
        </p:txBody>
      </p:sp>
      <p:sp>
        <p:nvSpPr>
          <p:cNvPr id="138" name="Shape 138"/>
          <p:cNvSpPr/>
          <p:nvPr>
            <p:ph type="body" idx="1"/>
          </p:nvPr>
        </p:nvSpPr>
        <p:spPr>
          <a:xfrm>
            <a:off x="3359573" y="8604391"/>
            <a:ext cx="9536854" cy="975361"/>
          </a:xfrm>
          <a:prstGeom prst="rect">
            <a:avLst/>
          </a:prstGeom>
        </p:spPr>
        <p:txBody>
          <a:bodyPr lIns="126435" tIns="72248" rIns="126435" bIns="72248"/>
          <a:lstStyle/>
          <a:p>
            <a:pPr lvl="0" marL="0" indent="0" defTabSz="1300480">
              <a:spcBef>
                <a:spcPts val="700"/>
              </a:spcBef>
              <a:buSzTx/>
              <a:buNone/>
              <a:defRPr sz="3697">
                <a:solidFill>
                  <a:srgbClr val="FFFFFF"/>
                </a:solidFill>
                <a:uFill>
                  <a:solidFill>
                    <a:srgbClr val="FFFFFF"/>
                  </a:solidFill>
                </a:uFill>
                <a:latin typeface="Arial"/>
                <a:ea typeface="Arial"/>
                <a:cs typeface="Arial"/>
                <a:sym typeface="Arial"/>
              </a:defRPr>
            </a:pPr>
          </a:p>
        </p:txBody>
      </p:sp>
      <p:sp>
        <p:nvSpPr>
          <p:cNvPr id="139" name="Shape 139"/>
          <p:cNvSpPr/>
          <p:nvPr>
            <p:ph type="title"/>
          </p:nvPr>
        </p:nvSpPr>
        <p:spPr>
          <a:xfrm>
            <a:off x="975359" y="2059093"/>
            <a:ext cx="9536855" cy="1408854"/>
          </a:xfrm>
          <a:prstGeom prst="rect">
            <a:avLst/>
          </a:prstGeom>
        </p:spPr>
        <p:txBody>
          <a:bodyPr lIns="126435" tIns="72248" rIns="126435" bIns="72248"/>
          <a:lstStyle/>
          <a:p>
            <a:pPr lvl="0" algn="l" defTabSz="1300480">
              <a:defRPr sz="5120">
                <a:solidFill>
                  <a:srgbClr val="013C5A"/>
                </a:solidFill>
                <a:uFill>
                  <a:solidFill>
                    <a:srgbClr val="013C5A"/>
                  </a:solidFill>
                </a:uFill>
                <a:latin typeface="Arial"/>
                <a:ea typeface="Arial"/>
                <a:cs typeface="Arial"/>
                <a:sym typeface="Arial"/>
              </a:defRPr>
            </a:pPr>
          </a:p>
        </p:txBody>
      </p:sp>
      <p:pic>
        <p:nvPicPr>
          <p:cNvPr id="140" name="2010_Mission_Poster_v16.jpg"/>
          <p:cNvPicPr/>
          <p:nvPr/>
        </p:nvPicPr>
        <p:blipFill>
          <a:blip r:embed="rId3">
            <a:extLst/>
          </a:blip>
          <a:stretch>
            <a:fillRect/>
          </a:stretch>
        </p:blipFill>
        <p:spPr>
          <a:xfrm>
            <a:off x="-1" y="0"/>
            <a:ext cx="13020606" cy="9753600"/>
          </a:xfrm>
          <a:prstGeom prst="rect">
            <a:avLst/>
          </a:prstGeom>
          <a:ln w="12700">
            <a:miter lim="400000"/>
          </a:ln>
        </p:spPr>
      </p:pic>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13C5A">
            <a:alpha val="0"/>
          </a:srgbClr>
        </a:solidFill>
      </p:bgPr>
    </p:bg>
    <p:spTree>
      <p:nvGrpSpPr>
        <p:cNvPr id="1" name=""/>
        <p:cNvGrpSpPr/>
        <p:nvPr/>
      </p:nvGrpSpPr>
      <p:grpSpPr>
        <a:xfrm>
          <a:off x="0" y="0"/>
          <a:ext cx="0" cy="0"/>
          <a:chOff x="0" y="0"/>
          <a:chExt cx="0" cy="0"/>
        </a:xfrm>
      </p:grpSpPr>
      <p:sp>
        <p:nvSpPr>
          <p:cNvPr id="142" name="Shape 142"/>
          <p:cNvSpPr/>
          <p:nvPr/>
        </p:nvSpPr>
        <p:spPr>
          <a:xfrm>
            <a:off x="0" y="22859"/>
            <a:ext cx="12808322" cy="8361717"/>
          </a:xfrm>
          <a:prstGeom prst="rect">
            <a:avLst/>
          </a:prstGeom>
          <a:blipFill>
            <a:blip r:embed="rId2"/>
          </a:blipFill>
          <a:ln w="12700">
            <a:miter lim="400000"/>
          </a:ln>
          <a:effectLst>
            <a:outerShdw sx="100000" sy="100000" kx="0" ky="0" algn="b" rotWithShape="0" blurRad="50800" dist="12700" dir="0">
              <a:srgbClr val="000000">
                <a:alpha val="50000"/>
              </a:srgbClr>
            </a:outerShdw>
          </a:effectLst>
        </p:spPr>
        <p:txBody>
          <a:bodyPr lIns="50800" tIns="50800" rIns="50800" bIns="50800" anchor="ctr"/>
          <a:lstStyle/>
          <a:p>
            <a:pPr lvl="0">
              <a:defRPr sz="2400">
                <a:solidFill>
                  <a:srgbClr val="FFFFFF"/>
                </a:solidFill>
              </a:defRPr>
            </a:pPr>
          </a:p>
        </p:txBody>
      </p:sp>
      <p:pic>
        <p:nvPicPr>
          <p:cNvPr id="143" name="AVID_logo-spot.jpg"/>
          <p:cNvPicPr/>
          <p:nvPr/>
        </p:nvPicPr>
        <p:blipFill>
          <a:blip r:embed="rId3">
            <a:extLst/>
          </a:blip>
          <a:stretch>
            <a:fillRect/>
          </a:stretch>
        </p:blipFill>
        <p:spPr>
          <a:xfrm>
            <a:off x="10620587" y="325119"/>
            <a:ext cx="2009423" cy="1300481"/>
          </a:xfrm>
          <a:prstGeom prst="rect">
            <a:avLst/>
          </a:prstGeom>
          <a:ln w="12700">
            <a:miter lim="400000"/>
          </a:ln>
        </p:spPr>
      </p:pic>
      <p:sp>
        <p:nvSpPr>
          <p:cNvPr id="144" name="Shape 144"/>
          <p:cNvSpPr/>
          <p:nvPr/>
        </p:nvSpPr>
        <p:spPr>
          <a:xfrm>
            <a:off x="-1" y="8491502"/>
            <a:ext cx="13004802" cy="1262099"/>
          </a:xfrm>
          <a:prstGeom prst="rect">
            <a:avLst/>
          </a:prstGeom>
          <a:solidFill>
            <a:srgbClr val="FFFFFF"/>
          </a:solidFill>
          <a:ln w="50800" cap="rnd">
            <a:round/>
          </a:ln>
        </p:spPr>
        <p:txBody>
          <a:bodyPr lIns="72248" tIns="72248" rIns="72248" bIns="72248" anchor="ctr"/>
          <a:lstStyle/>
          <a:p>
            <a:pPr lvl="0" defTabSz="830862">
              <a:defRPr sz="3413">
                <a:solidFill>
                  <a:srgbClr val="FFFFFF"/>
                </a:solidFill>
              </a:defRPr>
            </a:pPr>
          </a:p>
        </p:txBody>
      </p:sp>
      <p:sp>
        <p:nvSpPr>
          <p:cNvPr id="145" name="Shape 145"/>
          <p:cNvSpPr/>
          <p:nvPr/>
        </p:nvSpPr>
        <p:spPr>
          <a:xfrm>
            <a:off x="-1" y="8608906"/>
            <a:ext cx="3185726" cy="1013743"/>
          </a:xfrm>
          <a:prstGeom prst="rect">
            <a:avLst/>
          </a:prstGeom>
          <a:solidFill>
            <a:srgbClr val="F0AC00"/>
          </a:solidFill>
          <a:ln w="50800" cap="rnd">
            <a:round/>
          </a:ln>
        </p:spPr>
        <p:txBody>
          <a:bodyPr lIns="72248" tIns="72248" rIns="72248" bIns="72248" anchor="ctr"/>
          <a:lstStyle/>
          <a:p>
            <a:pPr lvl="0" defTabSz="830862">
              <a:defRPr sz="3413">
                <a:solidFill>
                  <a:srgbClr val="FFFFFF"/>
                </a:solidFill>
              </a:defRPr>
            </a:pPr>
          </a:p>
        </p:txBody>
      </p:sp>
      <p:sp>
        <p:nvSpPr>
          <p:cNvPr id="146" name="Shape 146"/>
          <p:cNvSpPr/>
          <p:nvPr/>
        </p:nvSpPr>
        <p:spPr>
          <a:xfrm>
            <a:off x="3355057" y="8595360"/>
            <a:ext cx="9649743" cy="1016001"/>
          </a:xfrm>
          <a:prstGeom prst="rect">
            <a:avLst/>
          </a:prstGeom>
          <a:solidFill>
            <a:srgbClr val="013C5A"/>
          </a:solidFill>
          <a:ln w="50800" cap="rnd">
            <a:round/>
          </a:ln>
        </p:spPr>
        <p:txBody>
          <a:bodyPr lIns="72248" tIns="72248" rIns="72248" bIns="72248" anchor="ctr"/>
          <a:lstStyle/>
          <a:p>
            <a:pPr lvl="0" defTabSz="830862">
              <a:defRPr sz="3413">
                <a:solidFill>
                  <a:srgbClr val="FFFFFF"/>
                </a:solidFill>
              </a:defRPr>
            </a:pPr>
          </a:p>
        </p:txBody>
      </p:sp>
      <p:sp>
        <p:nvSpPr>
          <p:cNvPr id="147" name="Shape 147"/>
          <p:cNvSpPr/>
          <p:nvPr/>
        </p:nvSpPr>
        <p:spPr>
          <a:xfrm>
            <a:off x="778881" y="216746"/>
            <a:ext cx="9499327" cy="1229640"/>
          </a:xfrm>
          <a:prstGeom prst="rect">
            <a:avLst/>
          </a:prstGeom>
          <a:ln w="12700">
            <a:miter lim="400000"/>
          </a:ln>
          <a:extLst>
            <a:ext uri="{C572A759-6A51-4108-AA02-DFA0A04FC94B}">
              <ma14:wrappingTextBoxFlag xmlns:ma14="http://schemas.microsoft.com/office/mac/drawingml/2011/main" val="1"/>
            </a:ext>
          </a:extLst>
        </p:spPr>
        <p:txBody>
          <a:bodyPr lIns="126435" tIns="72248" rIns="126435" bIns="72248">
            <a:spAutoFit/>
          </a:bodyPr>
          <a:lstStyle/>
          <a:p>
            <a:pPr lvl="0" marL="319087" indent="-319087" algn="l" defTabSz="1300480">
              <a:lnSpc>
                <a:spcPts val="3800"/>
              </a:lnSpc>
              <a:spcBef>
                <a:spcPts val="700"/>
              </a:spcBef>
              <a:defRPr sz="1800"/>
            </a:pPr>
            <a:r>
              <a:rPr b="1" sz="4400">
                <a:solidFill>
                  <a:srgbClr val="FFFFFF"/>
                </a:solidFill>
                <a:uFill>
                  <a:solidFill>
                    <a:srgbClr val="013C5A"/>
                  </a:solidFill>
                </a:uFill>
                <a:latin typeface="Arial"/>
                <a:ea typeface="Arial"/>
                <a:cs typeface="Arial"/>
                <a:sym typeface="Arial"/>
              </a:rPr>
              <a:t>AVID Closes the Achievement Gap </a:t>
            </a:r>
            <a:endParaRPr b="1" sz="4400">
              <a:solidFill>
                <a:srgbClr val="FFFFFF"/>
              </a:solidFill>
              <a:uFill>
                <a:solidFill>
                  <a:srgbClr val="013C5A"/>
                </a:solidFill>
              </a:uFill>
              <a:latin typeface="Arial"/>
              <a:ea typeface="Arial"/>
              <a:cs typeface="Arial"/>
              <a:sym typeface="Arial"/>
            </a:endParaRPr>
          </a:p>
          <a:p>
            <a:pPr lvl="0" marL="319087" indent="-319087" algn="l" defTabSz="1300480">
              <a:lnSpc>
                <a:spcPts val="3800"/>
              </a:lnSpc>
              <a:spcBef>
                <a:spcPts val="700"/>
              </a:spcBef>
              <a:defRPr sz="1800"/>
            </a:pPr>
            <a:r>
              <a:rPr b="1" sz="4400">
                <a:solidFill>
                  <a:srgbClr val="FFFFFF"/>
                </a:solidFill>
                <a:uFill>
                  <a:solidFill>
                    <a:srgbClr val="013C5A"/>
                  </a:solidFill>
                </a:uFill>
                <a:latin typeface="Arial"/>
                <a:ea typeface="Arial"/>
                <a:cs typeface="Arial"/>
                <a:sym typeface="Arial"/>
              </a:rPr>
              <a:t>for ALL Students</a:t>
            </a:r>
          </a:p>
        </p:txBody>
      </p:sp>
      <p:pic>
        <p:nvPicPr>
          <p:cNvPr id="148" name="image.png"/>
          <p:cNvPicPr/>
          <p:nvPr/>
        </p:nvPicPr>
        <p:blipFill>
          <a:blip r:embed="rId4">
            <a:extLst/>
          </a:blip>
          <a:stretch>
            <a:fillRect/>
          </a:stretch>
        </p:blipFill>
        <p:spPr>
          <a:xfrm>
            <a:off x="1169529" y="1706880"/>
            <a:ext cx="10778632" cy="5427698"/>
          </a:xfrm>
          <a:prstGeom prst="rect">
            <a:avLst/>
          </a:prstGeom>
          <a:ln w="12700">
            <a:miter lim="400000"/>
          </a:ln>
        </p:spPr>
      </p:pic>
      <p:grpSp>
        <p:nvGrpSpPr>
          <p:cNvPr id="151" name="Group 151"/>
          <p:cNvGrpSpPr/>
          <p:nvPr/>
        </p:nvGrpSpPr>
        <p:grpSpPr>
          <a:xfrm>
            <a:off x="796120" y="7312856"/>
            <a:ext cx="11412561" cy="1321455"/>
            <a:chOff x="0" y="0"/>
            <a:chExt cx="11412559" cy="1321454"/>
          </a:xfrm>
        </p:grpSpPr>
        <p:sp>
          <p:nvSpPr>
            <p:cNvPr id="149" name="Shape 149"/>
            <p:cNvSpPr/>
            <p:nvPr/>
          </p:nvSpPr>
          <p:spPr>
            <a:xfrm>
              <a:off x="0" y="0"/>
              <a:ext cx="11412560" cy="1081190"/>
            </a:xfrm>
            <a:prstGeom prst="rect">
              <a:avLst/>
            </a:prstGeom>
            <a:solidFill>
              <a:srgbClr val="FFFFFF"/>
            </a:solidFill>
            <a:ln w="9525" cap="flat">
              <a:noFill/>
              <a:round/>
            </a:ln>
            <a:effectLst/>
          </p:spPr>
          <p:txBody>
            <a:bodyPr wrap="square" lIns="72248" tIns="72248" rIns="72248" bIns="72248" numCol="1" anchor="ctr">
              <a:noAutofit/>
            </a:bodyPr>
            <a:lstStyle/>
            <a:p>
              <a:pPr lvl="0" defTabSz="830862">
                <a:defRPr sz="3413">
                  <a:solidFill>
                    <a:srgbClr val="FFFFFF"/>
                  </a:solidFill>
                </a:defRPr>
              </a:pPr>
            </a:p>
          </p:txBody>
        </p:sp>
        <p:sp>
          <p:nvSpPr>
            <p:cNvPr id="150" name="Shape 150"/>
            <p:cNvSpPr/>
            <p:nvPr/>
          </p:nvSpPr>
          <p:spPr>
            <a:xfrm>
              <a:off x="0" y="0"/>
              <a:ext cx="11412560" cy="13214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t">
              <a:noAutofit/>
            </a:bodyPr>
            <a:lstStyle/>
            <a:p>
              <a:pPr lvl="0" algn="l" defTabSz="1300480">
                <a:spcBef>
                  <a:spcPts val="1000"/>
                </a:spcBef>
                <a:defRPr sz="1800"/>
              </a:pPr>
              <a:r>
                <a:rPr sz="1422">
                  <a:solidFill>
                    <a:srgbClr val="013C5A"/>
                  </a:solidFill>
                  <a:uFill>
                    <a:solidFill>
                      <a:srgbClr val="013C5A"/>
                    </a:solidFill>
                  </a:uFill>
                  <a:latin typeface="Calibri"/>
                  <a:ea typeface="Calibri"/>
                  <a:cs typeface="Calibri"/>
                  <a:sym typeface="Calibri"/>
                </a:rPr>
                <a:t>AVID Center. AVID Senior Data Collection. Study of 22,210 AVID Seniors, [Electronic Database]. (2009 - 2010).</a:t>
              </a:r>
              <a:endParaRPr sz="1422">
                <a:solidFill>
                  <a:srgbClr val="013C5A"/>
                </a:solidFill>
                <a:uFill>
                  <a:solidFill>
                    <a:srgbClr val="013C5A"/>
                  </a:solidFill>
                </a:uFill>
                <a:latin typeface="Calibri"/>
                <a:ea typeface="Calibri"/>
                <a:cs typeface="Calibri"/>
                <a:sym typeface="Calibri"/>
              </a:endParaRPr>
            </a:p>
            <a:p>
              <a:pPr lvl="0" algn="l" defTabSz="1300480">
                <a:spcBef>
                  <a:spcPts val="1000"/>
                </a:spcBef>
                <a:defRPr sz="1800"/>
              </a:pPr>
              <a:r>
                <a:rPr sz="1422">
                  <a:solidFill>
                    <a:srgbClr val="013C5A"/>
                  </a:solidFill>
                  <a:uFill>
                    <a:solidFill>
                      <a:srgbClr val="013C5A"/>
                    </a:solidFill>
                  </a:uFill>
                  <a:latin typeface="Calibri"/>
                  <a:ea typeface="Calibri"/>
                  <a:cs typeface="Calibri"/>
                  <a:sym typeface="Calibri"/>
                </a:rPr>
                <a:t>Manhattan Institute, Education Working Paper 3. 2003. Greene, J.P., Forster, G. "Public High School Graduation and College Readiness Rates in the U.S.“  (The most recent national data available.)  *Filipino and Other not classified in Manhattan Institute study.</a:t>
              </a:r>
            </a:p>
          </p:txBody>
        </p:sp>
      </p:grpSp>
    </p:spTree>
  </p:cSld>
  <p:clrMapOvr>
    <a:masterClrMapping/>
  </p:clrMapOvr>
  <p:transition spd="fast" advClick="1">
    <p:cover dir="r"/>
  </p:transition>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42464D"/>
      </a:dk2>
      <a:lt2>
        <a:srgbClr val="D4D6D9"/>
      </a:lt2>
      <a:accent1>
        <a:srgbClr val="095CC4"/>
      </a:accent1>
      <a:accent2>
        <a:srgbClr val="1B8518"/>
      </a:accent2>
      <a:accent3>
        <a:srgbClr val="D3B21C"/>
      </a:accent3>
      <a:accent4>
        <a:srgbClr val="D45510"/>
      </a:accent4>
      <a:accent5>
        <a:srgbClr val="BA120A"/>
      </a:accent5>
      <a:accent6>
        <a:srgbClr val="62298A"/>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95CC4"/>
        </a:solid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42464D"/>
      </a:dk2>
      <a:lt2>
        <a:srgbClr val="D4D6D9"/>
      </a:lt2>
      <a:accent1>
        <a:srgbClr val="095CC4"/>
      </a:accent1>
      <a:accent2>
        <a:srgbClr val="1B8518"/>
      </a:accent2>
      <a:accent3>
        <a:srgbClr val="D3B21C"/>
      </a:accent3>
      <a:accent4>
        <a:srgbClr val="D45510"/>
      </a:accent4>
      <a:accent5>
        <a:srgbClr val="BA120A"/>
      </a:accent5>
      <a:accent6>
        <a:srgbClr val="62298A"/>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95CC4"/>
        </a:solid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