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-3920" y="4569502"/>
            <a:ext cx="13012640" cy="614597"/>
          </a:xfrm>
          <a:prstGeom prst="rect">
            <a:avLst/>
          </a:prstGeom>
          <a:solidFill>
            <a:srgbClr val="C9C9C9"/>
          </a:solidFill>
        </p:spPr>
        <p:txBody>
          <a:bodyPr anchor="ctr"/>
          <a:lstStyle>
            <a:lvl1pPr defTabSz="303783">
              <a:defRPr sz="332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328">
                <a:solidFill>
                  <a:srgbClr val="FFFFFF"/>
                </a:solidFill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rPr>
              <a:t>Year at a Glance</a:t>
            </a:r>
          </a:p>
        </p:txBody>
      </p:sp>
      <p:pic>
        <p:nvPicPr>
          <p:cNvPr id="33" name="IMG_348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9300" y="5213045"/>
            <a:ext cx="2518299" cy="2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G_353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1678" y="5204814"/>
            <a:ext cx="2061273" cy="1646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G_3903.jpeg"/>
          <p:cNvPicPr/>
          <p:nvPr/>
        </p:nvPicPr>
        <p:blipFill>
          <a:blip r:embed="rId4">
            <a:extLst/>
          </a:blip>
          <a:srcRect l="0" t="0" r="0" b="19781"/>
          <a:stretch>
            <a:fillRect/>
          </a:stretch>
        </p:blipFill>
        <p:spPr>
          <a:xfrm>
            <a:off x="0" y="-3703"/>
            <a:ext cx="2909754" cy="1867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G_4169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3642" y="6872365"/>
            <a:ext cx="3902794" cy="2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G_4326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70462" y="5204814"/>
            <a:ext cx="2906982" cy="2180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G_4330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98000" y="7405765"/>
            <a:ext cx="3613535" cy="2335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G_3887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95600" y="0"/>
            <a:ext cx="6653810" cy="4548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G_0026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18020" y="5213045"/>
            <a:ext cx="1317470" cy="1646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G_0042.jpg"/>
          <p:cNvPicPr/>
          <p:nvPr/>
        </p:nvPicPr>
        <p:blipFill>
          <a:blip r:embed="rId10">
            <a:extLst/>
          </a:blip>
          <a:srcRect l="0" t="0" r="0" b="14789"/>
          <a:stretch>
            <a:fillRect/>
          </a:stretch>
        </p:blipFill>
        <p:spPr>
          <a:xfrm>
            <a:off x="11300307" y="5213045"/>
            <a:ext cx="1683858" cy="2172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78.jpg"/>
          <p:cNvPicPr/>
          <p:nvPr/>
        </p:nvPicPr>
        <p:blipFill>
          <a:blip r:embed="rId11">
            <a:extLst/>
          </a:blip>
          <a:srcRect l="0" t="12227" r="0" b="0"/>
          <a:stretch>
            <a:fillRect/>
          </a:stretch>
        </p:blipFill>
        <p:spPr>
          <a:xfrm>
            <a:off x="5822950" y="7410536"/>
            <a:ext cx="3558536" cy="236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G_1242.jpe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5400" y="1802019"/>
            <a:ext cx="2859088" cy="2746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479.jpe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572854" y="29564"/>
            <a:ext cx="3463324" cy="231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G_2256.jpeg"/>
          <p:cNvPicPr/>
          <p:nvPr/>
        </p:nvPicPr>
        <p:blipFill>
          <a:blip r:embed="rId14">
            <a:extLst/>
          </a:blip>
          <a:srcRect l="0" t="0" r="0" b="6265"/>
          <a:stretch>
            <a:fillRect/>
          </a:stretch>
        </p:blipFill>
        <p:spPr>
          <a:xfrm>
            <a:off x="9572854" y="2360292"/>
            <a:ext cx="3414750" cy="2168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G_2878.jpg"/>
          <p:cNvPicPr/>
          <p:nvPr/>
        </p:nvPicPr>
        <p:blipFill>
          <a:blip r:embed="rId2">
            <a:extLst/>
          </a:blip>
          <a:srcRect l="0" t="8641" r="0" b="8641"/>
          <a:stretch>
            <a:fillRect/>
          </a:stretch>
        </p:blipFill>
        <p:spPr>
          <a:xfrm>
            <a:off x="1104900" y="758938"/>
            <a:ext cx="10795000" cy="5943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West African Empires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G_3363.jpeg"/>
          <p:cNvPicPr/>
          <p:nvPr/>
        </p:nvPicPr>
        <p:blipFill>
          <a:blip r:embed="rId2">
            <a:extLst/>
          </a:blip>
          <a:srcRect l="0" t="11261" r="0" b="11261"/>
          <a:stretch>
            <a:fillRect/>
          </a:stretch>
        </p:blipFill>
        <p:spPr>
          <a:xfrm>
            <a:off x="1104900" y="758938"/>
            <a:ext cx="10795000" cy="5943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5568">
                <a:effectLst>
                  <a:outerShdw sx="100000" sy="100000" kx="0" ky="0" algn="b" rotWithShape="0" blurRad="44196" dist="22098" dir="54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568">
                <a:solidFill>
                  <a:srgbClr val="FFFFFF"/>
                </a:solidFill>
                <a:effectLst>
                  <a:outerShdw sx="100000" sy="100000" kx="0" ky="0" algn="b" rotWithShape="0" blurRad="44196" dist="22098" dir="5400000">
                    <a:srgbClr val="000000"/>
                  </a:outerShdw>
                </a:effectLst>
              </a:rPr>
              <a:t>Imperial China in the Middle Ages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G_0133.jpeg"/>
          <p:cNvPicPr/>
          <p:nvPr/>
        </p:nvPicPr>
        <p:blipFill>
          <a:blip r:embed="rId2">
            <a:extLst/>
          </a:blip>
          <a:srcRect l="0" t="12750" r="0" b="12750"/>
          <a:stretch>
            <a:fillRect/>
          </a:stretch>
        </p:blipFill>
        <p:spPr>
          <a:xfrm>
            <a:off x="1104900" y="758938"/>
            <a:ext cx="10795000" cy="5943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Medieval Japan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0830.jpeg"/>
          <p:cNvPicPr/>
          <p:nvPr/>
        </p:nvPicPr>
        <p:blipFill>
          <a:blip r:embed="rId2">
            <a:extLst/>
          </a:blip>
          <a:srcRect l="0" t="13294" r="0" b="13294"/>
          <a:stretch>
            <a:fillRect/>
          </a:stretch>
        </p:blipFill>
        <p:spPr>
          <a:xfrm>
            <a:off x="1104900" y="758938"/>
            <a:ext cx="10795000" cy="5943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Civilizations of the Americas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Maya, Aztec, Inca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762000" y="247650"/>
            <a:ext cx="11480800" cy="985158"/>
          </a:xfrm>
          <a:prstGeom prst="rect">
            <a:avLst/>
          </a:prstGeom>
        </p:spPr>
        <p:txBody>
          <a:bodyPr/>
          <a:lstStyle>
            <a:lvl1pPr defTabSz="525779">
              <a:defRPr sz="5760"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760">
                <a:solidFill>
                  <a:srgbClr val="FFFFFF"/>
                </a:solidFill>
                <a:effectLst>
                  <a:outerShdw sx="100000" sy="100000" kx="0" ky="0" algn="b" rotWithShape="0" blurRad="45720" dist="22860" dir="5400000">
                    <a:srgbClr val="000000"/>
                  </a:outerShdw>
                </a:effectLst>
              </a:rPr>
              <a:t>Timeline</a:t>
            </a:r>
          </a:p>
        </p:txBody>
      </p:sp>
      <p:sp>
        <p:nvSpPr>
          <p:cNvPr id="48" name="Shape 48"/>
          <p:cNvSpPr/>
          <p:nvPr/>
        </p:nvSpPr>
        <p:spPr>
          <a:xfrm>
            <a:off x="393699" y="1897745"/>
            <a:ext cx="5620662" cy="85997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pPr>
          </a:p>
        </p:txBody>
      </p:sp>
      <p:sp>
        <p:nvSpPr>
          <p:cNvPr id="49" name="Shape 49"/>
          <p:cNvSpPr/>
          <p:nvPr/>
        </p:nvSpPr>
        <p:spPr>
          <a:xfrm>
            <a:off x="5309204" y="4182520"/>
            <a:ext cx="7535540" cy="65860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356380" y="2670829"/>
            <a:ext cx="6824279" cy="720071"/>
          </a:xfrm>
          <a:prstGeom prst="rect">
            <a:avLst/>
          </a:prstGeom>
          <a:gradFill>
            <a:gsLst>
              <a:gs pos="0">
                <a:srgbClr val="EDAC0F"/>
              </a:gs>
              <a:gs pos="100000">
                <a:srgbClr val="CE712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3586841" y="6903057"/>
            <a:ext cx="9839481" cy="859973"/>
          </a:xfrm>
          <a:prstGeom prst="rect">
            <a:avLst/>
          </a:prstGeom>
          <a:solidFill>
            <a:srgbClr val="54BFB9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-70757" y="5893408"/>
            <a:ext cx="13264851" cy="801916"/>
          </a:xfrm>
          <a:prstGeom prst="rect">
            <a:avLst/>
          </a:prstGeom>
          <a:gradFill>
            <a:gsLst>
              <a:gs pos="0">
                <a:srgbClr val="FBFBFB">
                  <a:alpha val="80000"/>
                </a:srgbClr>
              </a:gs>
              <a:gs pos="100000">
                <a:srgbClr val="BEBEBE">
                  <a:alpha val="80000"/>
                </a:srgb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3B3B3B"/>
                </a:solidFill>
                <a:effectLst>
                  <a:outerShdw sx="100000" sy="100000" kx="0" ky="0" algn="b" rotWithShape="0" blurRad="12700" dist="12700" dir="5400000">
                    <a:srgbClr val="FFFFFF">
                      <a:alpha val="25000"/>
                    </a:srgbClr>
                  </a:outerShdw>
                </a:effectLst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-70758" y="7747604"/>
            <a:ext cx="11075610" cy="550335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3528782" y="4877704"/>
            <a:ext cx="7323670" cy="80797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pPr>
          </a:p>
        </p:txBody>
      </p:sp>
      <p:pic>
        <p:nvPicPr>
          <p:cNvPr id="55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237" y="3709760"/>
            <a:ext cx="12632326" cy="215901"/>
          </a:xfrm>
          <a:prstGeom prst="rect">
            <a:avLst/>
          </a:prstGeom>
        </p:spPr>
      </p:pic>
      <p:sp>
        <p:nvSpPr>
          <p:cNvPr id="57" name="Shape 57"/>
          <p:cNvSpPr/>
          <p:nvPr/>
        </p:nvSpPr>
        <p:spPr>
          <a:xfrm>
            <a:off x="8252655" y="8341786"/>
            <a:ext cx="4031343" cy="530983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pPr>
          </a:p>
        </p:txBody>
      </p:sp>
      <p:sp>
        <p:nvSpPr>
          <p:cNvPr id="58" name="Shape 58"/>
          <p:cNvSpPr/>
          <p:nvPr/>
        </p:nvSpPr>
        <p:spPr>
          <a:xfrm>
            <a:off x="9317035" y="8909346"/>
            <a:ext cx="2966963" cy="472926"/>
          </a:xfrm>
          <a:prstGeom prst="rect">
            <a:avLst/>
          </a:prstGeom>
          <a:solidFill>
            <a:srgbClr val="67F470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G_2408.jpeg"/>
          <p:cNvPicPr/>
          <p:nvPr/>
        </p:nvPicPr>
        <p:blipFill>
          <a:blip r:embed="rId2">
            <a:extLst/>
          </a:blip>
          <a:srcRect l="0" t="21472" r="0" b="21472"/>
          <a:stretch>
            <a:fillRect/>
          </a:stretch>
        </p:blipFill>
        <p:spPr>
          <a:xfrm>
            <a:off x="59872" y="265318"/>
            <a:ext cx="8281914" cy="455992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61" name="Shape 61"/>
          <p:cNvSpPr/>
          <p:nvPr>
            <p:ph type="title"/>
          </p:nvPr>
        </p:nvSpPr>
        <p:spPr>
          <a:xfrm>
            <a:off x="415056" y="5085454"/>
            <a:ext cx="7571620" cy="2085825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Rise and Fall of the Roman Empire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3" name="IMG_2407.jpeg"/>
          <p:cNvPicPr/>
          <p:nvPr/>
        </p:nvPicPr>
        <p:blipFill>
          <a:blip r:embed="rId3">
            <a:extLst/>
          </a:blip>
          <a:srcRect l="0" t="11603" r="0" b="11603"/>
          <a:stretch>
            <a:fillRect/>
          </a:stretch>
        </p:blipFill>
        <p:spPr>
          <a:xfrm>
            <a:off x="8458805" y="324502"/>
            <a:ext cx="4585084" cy="252449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64" name="IMG_2406.jpeg"/>
          <p:cNvPicPr/>
          <p:nvPr/>
        </p:nvPicPr>
        <p:blipFill>
          <a:blip r:embed="rId4">
            <a:extLst/>
          </a:blip>
          <a:srcRect l="0" t="8788" r="0" b="8788"/>
          <a:stretch>
            <a:fillRect/>
          </a:stretch>
        </p:blipFill>
        <p:spPr>
          <a:xfrm>
            <a:off x="8458804" y="3614538"/>
            <a:ext cx="4585084" cy="252449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65" name="IMG_2409.jpeg"/>
          <p:cNvPicPr/>
          <p:nvPr/>
        </p:nvPicPr>
        <p:blipFill>
          <a:blip r:embed="rId5">
            <a:extLst/>
          </a:blip>
          <a:srcRect l="0" t="10493" r="0" b="10493"/>
          <a:stretch>
            <a:fillRect/>
          </a:stretch>
        </p:blipFill>
        <p:spPr>
          <a:xfrm>
            <a:off x="8458804" y="6904575"/>
            <a:ext cx="4585084" cy="252449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G_0131.jpeg"/>
          <p:cNvPicPr/>
          <p:nvPr/>
        </p:nvPicPr>
        <p:blipFill>
          <a:blip r:embed="rId2">
            <a:extLst/>
          </a:blip>
          <a:srcRect l="0" t="584" r="0" b="584"/>
          <a:stretch>
            <a:fillRect/>
          </a:stretch>
        </p:blipFill>
        <p:spPr>
          <a:xfrm>
            <a:off x="-9114" y="-45925"/>
            <a:ext cx="7032687" cy="975363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68" name="IMG_2410.jpeg"/>
          <p:cNvPicPr/>
          <p:nvPr/>
        </p:nvPicPr>
        <p:blipFill>
          <a:blip r:embed="rId3">
            <a:extLst/>
          </a:blip>
          <a:srcRect l="0" t="13902" r="0" b="13902"/>
          <a:stretch>
            <a:fillRect/>
          </a:stretch>
        </p:blipFill>
        <p:spPr>
          <a:xfrm>
            <a:off x="7294129" y="-40773"/>
            <a:ext cx="5748315" cy="316495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69" name="IMG_2411.jpeg"/>
          <p:cNvPicPr/>
          <p:nvPr/>
        </p:nvPicPr>
        <p:blipFill>
          <a:blip r:embed="rId4">
            <a:extLst/>
          </a:blip>
          <a:srcRect l="0" t="7010" r="0" b="7010"/>
          <a:stretch>
            <a:fillRect/>
          </a:stretch>
        </p:blipFill>
        <p:spPr>
          <a:xfrm>
            <a:off x="7294128" y="3170701"/>
            <a:ext cx="5748315" cy="316495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70" name="IMG_2412.jpg"/>
          <p:cNvPicPr/>
          <p:nvPr/>
        </p:nvPicPr>
        <p:blipFill>
          <a:blip r:embed="rId5">
            <a:extLst/>
          </a:blip>
          <a:srcRect l="0" t="42482" r="0" b="16223"/>
          <a:stretch>
            <a:fillRect/>
          </a:stretch>
        </p:blipFill>
        <p:spPr>
          <a:xfrm>
            <a:off x="7294128" y="6382175"/>
            <a:ext cx="6091253" cy="335377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71" name="Shape 71"/>
          <p:cNvSpPr/>
          <p:nvPr>
            <p:ph type="title"/>
          </p:nvPr>
        </p:nvSpPr>
        <p:spPr>
          <a:xfrm>
            <a:off x="7299389" y="5429299"/>
            <a:ext cx="5737818" cy="914401"/>
          </a:xfrm>
          <a:prstGeom prst="rect">
            <a:avLst/>
          </a:prstGeom>
          <a:solidFill>
            <a:srgbClr val="C9C9C9"/>
          </a:solidFill>
        </p:spPr>
        <p:txBody>
          <a:bodyPr anchor="ctr"/>
          <a:lstStyle>
            <a:lvl1pPr defTabSz="479044">
              <a:defRPr sz="5248">
                <a:effectLst>
                  <a:outerShdw sx="100000" sy="100000" kx="0" ky="0" algn="b" rotWithShape="0" blurRad="41656" dist="20828" dir="54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48">
                <a:solidFill>
                  <a:srgbClr val="FFFFFF"/>
                </a:solidFill>
                <a:effectLst>
                  <a:outerShdw sx="100000" sy="100000" kx="0" ky="0" algn="b" rotWithShape="0" blurRad="41656" dist="20828" dir="5400000">
                    <a:srgbClr val="000000"/>
                  </a:outerShdw>
                </a:effectLst>
              </a:rPr>
              <a:t>Medieval Europe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G_2504.jpg"/>
          <p:cNvPicPr/>
          <p:nvPr/>
        </p:nvPicPr>
        <p:blipFill>
          <a:blip r:embed="rId2">
            <a:extLst/>
          </a:blip>
          <a:srcRect l="0" t="9121" r="0" b="9121"/>
          <a:stretch>
            <a:fillRect/>
          </a:stretch>
        </p:blipFill>
        <p:spPr>
          <a:xfrm>
            <a:off x="1104900" y="758938"/>
            <a:ext cx="10795000" cy="5943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Revolution Europe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G_2519.jpg"/>
          <p:cNvPicPr/>
          <p:nvPr/>
        </p:nvPicPr>
        <p:blipFill>
          <a:blip r:embed="rId2">
            <a:extLst/>
          </a:blip>
          <a:srcRect l="0" t="1182" r="0" b="32402"/>
          <a:stretch>
            <a:fillRect/>
          </a:stretch>
        </p:blipFill>
        <p:spPr>
          <a:xfrm>
            <a:off x="720129" y="454138"/>
            <a:ext cx="11564477" cy="636726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78" name="Shape 78"/>
          <p:cNvSpPr/>
          <p:nvPr>
            <p:ph type="title"/>
          </p:nvPr>
        </p:nvSpPr>
        <p:spPr>
          <a:xfrm>
            <a:off x="762000" y="6889750"/>
            <a:ext cx="11480800" cy="10795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Renaissance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G_2634.jpg"/>
          <p:cNvPicPr/>
          <p:nvPr/>
        </p:nvPicPr>
        <p:blipFill>
          <a:blip r:embed="rId2">
            <a:extLst/>
          </a:blip>
          <a:srcRect l="0" t="11781" r="0" b="11781"/>
          <a:stretch>
            <a:fillRect/>
          </a:stretch>
        </p:blipFill>
        <p:spPr>
          <a:xfrm>
            <a:off x="1104900" y="758938"/>
            <a:ext cx="10795000" cy="5943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Protestant Reformation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G_2712.jpg"/>
          <p:cNvPicPr/>
          <p:nvPr/>
        </p:nvPicPr>
        <p:blipFill>
          <a:blip r:embed="rId2">
            <a:extLst/>
          </a:blip>
          <a:srcRect l="0" t="15645" r="0" b="15645"/>
          <a:stretch>
            <a:fillRect/>
          </a:stretch>
        </p:blipFill>
        <p:spPr>
          <a:xfrm>
            <a:off x="1104900" y="758938"/>
            <a:ext cx="10795000" cy="5943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Scientific Revolution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G_2869.jpg"/>
          <p:cNvPicPr/>
          <p:nvPr/>
        </p:nvPicPr>
        <p:blipFill>
          <a:blip r:embed="rId2">
            <a:extLst/>
          </a:blip>
          <a:srcRect l="0" t="8641" r="0" b="8641"/>
          <a:stretch>
            <a:fillRect/>
          </a:stretch>
        </p:blipFill>
        <p:spPr>
          <a:xfrm>
            <a:off x="1104900" y="758938"/>
            <a:ext cx="10795000" cy="59436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Islam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